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83" r:id="rId2"/>
    <p:sldId id="278" r:id="rId3"/>
    <p:sldId id="284" r:id="rId4"/>
    <p:sldId id="285" r:id="rId5"/>
    <p:sldId id="286" r:id="rId6"/>
    <p:sldId id="287" r:id="rId7"/>
    <p:sldId id="288" r:id="rId8"/>
    <p:sldId id="290" r:id="rId9"/>
    <p:sldId id="291" r:id="rId10"/>
    <p:sldId id="293" r:id="rId11"/>
    <p:sldId id="294" r:id="rId12"/>
    <p:sldId id="295" r:id="rId13"/>
    <p:sldId id="296" r:id="rId14"/>
    <p:sldId id="297" r:id="rId15"/>
    <p:sldId id="298" r:id="rId16"/>
    <p:sldId id="299" r:id="rId1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8474"/>
    <a:srgbClr val="0000FF"/>
    <a:srgbClr val="CFAFE7"/>
    <a:srgbClr val="703F32"/>
    <a:srgbClr val="8F6050"/>
    <a:srgbClr val="F3B793"/>
    <a:srgbClr val="B07BD7"/>
    <a:srgbClr val="8D42C6"/>
    <a:srgbClr val="4D463D"/>
    <a:srgbClr val="AA97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-528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2C337-9181-4973-B987-A944F4C4EBC2}" type="datetimeFigureOut">
              <a:rPr lang="ko-KR" altLang="en-US" smtClean="0"/>
              <a:t>2020-10-06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ADC5D-0280-4032-B960-C03944DFD6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7355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8925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10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768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11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4961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12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4499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13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8920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14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7083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15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2872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16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161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327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3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128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4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355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5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658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6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447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7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1822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8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8289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9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351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부제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2020-10-06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611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2020-10-06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385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2020-10-06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537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2020-10-06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176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2020-10-06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75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2020-10-06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371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2020-10-06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14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2020-10-06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79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백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2020-10-06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23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2020-10-06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6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2020-10-06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943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2020-10-06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404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1074" y="5800759"/>
            <a:ext cx="1605290" cy="850416"/>
          </a:xfrm>
          <a:prstGeom prst="rect">
            <a:avLst/>
          </a:prstGeom>
        </p:spPr>
      </p:pic>
      <p:sp>
        <p:nvSpPr>
          <p:cNvPr id="26" name="텍스트 상자 5">
            <a:extLst>
              <a:ext uri="{FF2B5EF4-FFF2-40B4-BE49-F238E27FC236}">
                <a16:creationId xmlns:a16="http://schemas.microsoft.com/office/drawing/2014/main" xmlns="" id="{DE921CFC-9996-4681-A3FD-850B5F65E930}"/>
              </a:ext>
            </a:extLst>
          </p:cNvPr>
          <p:cNvSpPr txBox="1"/>
          <p:nvPr/>
        </p:nvSpPr>
        <p:spPr>
          <a:xfrm>
            <a:off x="816864" y="1879474"/>
            <a:ext cx="1055827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F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듣기 지문</a:t>
            </a:r>
            <a:endParaRPr kumimoji="1" lang="en-US" altLang="ko-KR" sz="8000" b="0" i="0" u="none" strike="noStrike" kern="1200" cap="none" spc="0" normalizeH="0" baseline="0" noProof="0" dirty="0">
              <a:ln>
                <a:noFill/>
              </a:ln>
              <a:solidFill>
                <a:srgbClr val="703F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 algn="ctr">
              <a:lnSpc>
                <a:spcPct val="150000"/>
              </a:lnSpc>
              <a:defRPr/>
            </a:pPr>
            <a:r>
              <a:rPr lang="zh-CN" altLang="en-US" sz="6000" noProof="0">
                <a:solidFill>
                  <a:srgbClr val="9184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IZ UDGothic" panose="020B0400000000000000"/>
              </a:rPr>
              <a:t>听</a:t>
            </a:r>
            <a:r>
              <a:rPr lang="zh-CN" altLang="en-US" sz="6000" noProof="0" smtClean="0">
                <a:solidFill>
                  <a:srgbClr val="9184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IZ UDGothic" panose="020B0400000000000000"/>
              </a:rPr>
              <a:t>力原文</a:t>
            </a:r>
            <a:endParaRPr kumimoji="1" lang="ko-KR" altLang="en-US" sz="1600" b="0" i="0" u="none" strike="noStrike" kern="1200" cap="none" spc="30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IZ UDGothic" panose="020B0400000000000000" pitchFamily="33" charset="-128"/>
              <a:ea typeface="Apple SD Gothic Neo Medium"/>
              <a:cs typeface="Apple SD Gothic Neo Medium" charset="-127"/>
            </a:endParaRPr>
          </a:p>
        </p:txBody>
      </p:sp>
      <p:sp>
        <p:nvSpPr>
          <p:cNvPr id="28" name="텍스트 상자 5">
            <a:extLst>
              <a:ext uri="{FF2B5EF4-FFF2-40B4-BE49-F238E27FC236}">
                <a16:creationId xmlns:a16="http://schemas.microsoft.com/office/drawing/2014/main" xmlns="" id="{F264D9D9-3991-4AD6-A20D-ACCA42CE12DE}"/>
              </a:ext>
            </a:extLst>
          </p:cNvPr>
          <p:cNvSpPr txBox="1"/>
          <p:nvPr/>
        </p:nvSpPr>
        <p:spPr>
          <a:xfrm>
            <a:off x="3818491" y="455788"/>
            <a:ext cx="4308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srgbClr val="8F6050"/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&lt;</a:t>
            </a:r>
            <a:r>
              <a:rPr kumimoji="1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F6050"/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초급</a:t>
            </a:r>
            <a:r>
              <a:rPr kumimoji="1" lang="en-US" altLang="ko-KR" sz="2400" b="1" dirty="0" smtClean="0">
                <a:solidFill>
                  <a:srgbClr val="8F6050"/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1A&gt; </a:t>
            </a:r>
            <a:endParaRPr kumimoji="1" lang="en-US" altLang="ko-KR" sz="2400" b="1" i="0" u="none" strike="noStrike" kern="1200" cap="none" spc="0" normalizeH="0" baseline="0" noProof="0" dirty="0">
              <a:ln>
                <a:noFill/>
              </a:ln>
              <a:solidFill>
                <a:srgbClr val="8F6050"/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96636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9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86092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어디에 갑니까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?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것을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 smtClean="0"/>
              <a:t>(</a:t>
            </a:r>
            <a:r>
              <a:rPr lang="en-US" altLang="ko-KR" sz="2000" dirty="0"/>
              <a:t>1) </a:t>
            </a:r>
            <a:r>
              <a:rPr lang="ko-KR" altLang="en-US" sz="2000" dirty="0"/>
              <a:t>가 </a:t>
            </a:r>
            <a:r>
              <a:rPr lang="en-US" altLang="ko-KR" sz="2000" dirty="0"/>
              <a:t>: </a:t>
            </a:r>
            <a:r>
              <a:rPr lang="ko-KR" altLang="en-US" sz="2000" dirty="0"/>
              <a:t>상우 씨</a:t>
            </a:r>
            <a:r>
              <a:rPr lang="en-US" altLang="ko-KR" sz="2000" dirty="0"/>
              <a:t>, </a:t>
            </a:r>
            <a:r>
              <a:rPr lang="ko-KR" altLang="en-US" sz="2000" dirty="0"/>
              <a:t>어디에 갑니까</a:t>
            </a:r>
            <a:r>
              <a:rPr lang="en-US" altLang="ko-KR" sz="2000" dirty="0"/>
              <a:t>?    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나 </a:t>
            </a:r>
            <a:r>
              <a:rPr lang="en-US" altLang="ko-KR" sz="2000" dirty="0"/>
              <a:t>: </a:t>
            </a:r>
            <a:r>
              <a:rPr lang="ko-KR" altLang="en-US" sz="2000" dirty="0"/>
              <a:t>과일을 사러 갑니다</a:t>
            </a:r>
            <a:r>
              <a:rPr lang="en-US" altLang="ko-KR" sz="2000" dirty="0"/>
              <a:t>. 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    (2) </a:t>
            </a:r>
            <a:r>
              <a:rPr lang="ko-KR" altLang="en-US" sz="2000" dirty="0"/>
              <a:t>가 </a:t>
            </a:r>
            <a:r>
              <a:rPr lang="en-US" altLang="ko-KR" sz="2000" dirty="0"/>
              <a:t>: </a:t>
            </a:r>
            <a:r>
              <a:rPr lang="ko-KR" altLang="en-US" sz="2000" dirty="0"/>
              <a:t>사토 씨</a:t>
            </a:r>
            <a:r>
              <a:rPr lang="en-US" altLang="ko-KR" sz="2000" dirty="0"/>
              <a:t>, </a:t>
            </a:r>
            <a:r>
              <a:rPr lang="ko-KR" altLang="en-US" sz="2000" dirty="0"/>
              <a:t>어디에 가십니까</a:t>
            </a:r>
            <a:r>
              <a:rPr lang="en-US" altLang="ko-KR" sz="2000" dirty="0"/>
              <a:t>? 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나 </a:t>
            </a:r>
            <a:r>
              <a:rPr lang="en-US" altLang="ko-KR" sz="2000" dirty="0"/>
              <a:t>: </a:t>
            </a:r>
            <a:r>
              <a:rPr lang="ko-KR" altLang="en-US" sz="2000" dirty="0"/>
              <a:t>머리를 자르러 갑니다</a:t>
            </a:r>
            <a:r>
              <a:rPr lang="en-US" altLang="ko-KR" sz="2000" dirty="0"/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    (3) </a:t>
            </a:r>
            <a:r>
              <a:rPr lang="ko-KR" altLang="en-US" sz="2000" dirty="0"/>
              <a:t>가 </a:t>
            </a:r>
            <a:r>
              <a:rPr lang="en-US" altLang="ko-KR" sz="2000" dirty="0"/>
              <a:t>: </a:t>
            </a:r>
            <a:r>
              <a:rPr lang="ko-KR" altLang="en-US" sz="2000" dirty="0"/>
              <a:t>이 선생님</a:t>
            </a:r>
            <a:r>
              <a:rPr lang="en-US" altLang="ko-KR" sz="2000" dirty="0"/>
              <a:t>, </a:t>
            </a:r>
            <a:r>
              <a:rPr lang="ko-KR" altLang="en-US" sz="2000" dirty="0"/>
              <a:t>어디에 가십니까</a:t>
            </a:r>
            <a:r>
              <a:rPr lang="en-US" altLang="ko-KR" sz="2000" dirty="0" smtClean="0"/>
              <a:t>?   </a:t>
            </a:r>
            <a:r>
              <a:rPr lang="ko-KR" altLang="en-US" sz="2000" dirty="0" smtClean="0"/>
              <a:t>나 </a:t>
            </a:r>
            <a:r>
              <a:rPr lang="en-US" altLang="ko-KR" sz="2000" dirty="0"/>
              <a:t>: </a:t>
            </a:r>
            <a:r>
              <a:rPr lang="ko-KR" altLang="en-US" sz="2000" dirty="0"/>
              <a:t>돈을 찾으러 갑니다</a:t>
            </a:r>
            <a:r>
              <a:rPr lang="en-US" altLang="ko-KR" sz="2000" dirty="0"/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    (4) </a:t>
            </a:r>
            <a:r>
              <a:rPr lang="ko-KR" altLang="en-US" sz="2000" dirty="0"/>
              <a:t>가 </a:t>
            </a:r>
            <a:r>
              <a:rPr lang="en-US" altLang="ko-KR" sz="2000" dirty="0"/>
              <a:t>: </a:t>
            </a:r>
            <a:r>
              <a:rPr lang="ko-KR" altLang="en-US" sz="2000" dirty="0"/>
              <a:t>안녕하세요</a:t>
            </a:r>
            <a:r>
              <a:rPr lang="en-US" altLang="ko-KR" sz="2000" dirty="0"/>
              <a:t>? </a:t>
            </a:r>
            <a:r>
              <a:rPr lang="ko-KR" altLang="en-US" sz="2000" dirty="0"/>
              <a:t>어디에 갑니까</a:t>
            </a:r>
            <a:r>
              <a:rPr lang="en-US" altLang="ko-KR" sz="2000" dirty="0" smtClean="0"/>
              <a:t>?   </a:t>
            </a:r>
            <a:r>
              <a:rPr lang="ko-KR" altLang="en-US" sz="2000" dirty="0" smtClean="0"/>
              <a:t>나 </a:t>
            </a:r>
            <a:r>
              <a:rPr lang="en-US" altLang="ko-KR" sz="2000" dirty="0"/>
              <a:t>: </a:t>
            </a:r>
            <a:r>
              <a:rPr lang="ko-KR" altLang="en-US" sz="2000" dirty="0"/>
              <a:t>영화를 보러 갑니다</a:t>
            </a:r>
            <a:r>
              <a:rPr lang="en-US" altLang="ko-KR" sz="2000" dirty="0"/>
              <a:t>.</a:t>
            </a:r>
            <a:endParaRPr lang="en-US" altLang="ko-KR" sz="2000" dirty="0">
              <a:solidFill>
                <a:prstClr val="black"/>
              </a:solidFill>
            </a:endParaRPr>
          </a:p>
          <a:p>
            <a:pPr>
              <a:lnSpc>
                <a:spcPct val="200000"/>
              </a:lnSpc>
              <a:defRPr/>
            </a:pPr>
            <a:endParaRPr lang="en-US" altLang="ko-KR" sz="2000" dirty="0" smtClean="0">
              <a:solidFill>
                <a:prstClr val="black"/>
              </a:solidFill>
            </a:endParaRPr>
          </a:p>
        </p:txBody>
      </p:sp>
      <p:sp>
        <p:nvSpPr>
          <p:cNvPr id="1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3671775"/>
            <a:ext cx="8699679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AutoNum type="arabicPeriod" startAt="2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어디입니까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?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번호를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 smtClean="0">
                <a:solidFill>
                  <a:prstClr val="black"/>
                </a:solidFill>
              </a:rPr>
              <a:t>     </a:t>
            </a:r>
            <a:r>
              <a:rPr lang="en-US" altLang="ko-KR" sz="2000" dirty="0"/>
              <a:t>(1) </a:t>
            </a:r>
            <a:r>
              <a:rPr lang="ko-KR" altLang="en-US" sz="2000" dirty="0"/>
              <a:t>여기에서 볼펜을 삽니다</a:t>
            </a:r>
            <a:r>
              <a:rPr lang="en-US" altLang="ko-KR" sz="2000" dirty="0"/>
              <a:t>. </a:t>
            </a:r>
            <a:r>
              <a:rPr lang="ko-KR" altLang="en-US" sz="2000" dirty="0"/>
              <a:t>공책을 삽니다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여기에서 편지를 부칩니다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3) </a:t>
            </a:r>
            <a:r>
              <a:rPr lang="ko-KR" altLang="en-US" sz="2000" dirty="0"/>
              <a:t>여기에서 일합니다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4) </a:t>
            </a:r>
            <a:r>
              <a:rPr lang="ko-KR" altLang="en-US" sz="2000" dirty="0"/>
              <a:t>여기에서 지하철을 탑니다</a:t>
            </a:r>
            <a:r>
              <a:rPr lang="en-US" altLang="ko-KR" sz="2000" dirty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264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10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86092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것을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5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/>
              <a:t>(1) </a:t>
            </a:r>
            <a:r>
              <a:rPr lang="ko-KR" altLang="en-US" sz="2000" dirty="0"/>
              <a:t>내일은 </a:t>
            </a:r>
            <a:r>
              <a:rPr lang="en-US" altLang="ko-KR" sz="2000" dirty="0"/>
              <a:t>6</a:t>
            </a:r>
            <a:r>
              <a:rPr lang="ko-KR" altLang="en-US" sz="2000" dirty="0"/>
              <a:t>월 </a:t>
            </a:r>
            <a:r>
              <a:rPr lang="en-US" altLang="ko-KR" sz="2000" dirty="0"/>
              <a:t>16</a:t>
            </a:r>
            <a:r>
              <a:rPr lang="ko-KR" altLang="en-US" sz="2000" dirty="0"/>
              <a:t>일입니다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우리 회사는 </a:t>
            </a:r>
            <a:r>
              <a:rPr lang="ko-KR" altLang="en-US" sz="2000" dirty="0" err="1"/>
              <a:t>교보빌딩</a:t>
            </a:r>
            <a:r>
              <a:rPr lang="ko-KR" altLang="en-US" sz="2000" dirty="0"/>
              <a:t> </a:t>
            </a:r>
            <a:r>
              <a:rPr lang="en-US" altLang="ko-KR" sz="2000" dirty="0"/>
              <a:t>22</a:t>
            </a:r>
            <a:r>
              <a:rPr lang="ko-KR" altLang="en-US" sz="2000" dirty="0"/>
              <a:t>층입니다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교과서 </a:t>
            </a:r>
            <a:r>
              <a:rPr lang="en-US" altLang="ko-KR" sz="2000" dirty="0"/>
              <a:t>130</a:t>
            </a:r>
            <a:r>
              <a:rPr lang="ko-KR" altLang="en-US" sz="2000" dirty="0"/>
              <a:t>페이지를 읽으십시오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4) </a:t>
            </a:r>
            <a:r>
              <a:rPr lang="ko-KR" altLang="en-US" sz="2000" dirty="0"/>
              <a:t>우리 집은 현대아파트 </a:t>
            </a:r>
            <a:r>
              <a:rPr lang="en-US" altLang="ko-KR" sz="2000" dirty="0"/>
              <a:t>101</a:t>
            </a:r>
            <a:r>
              <a:rPr lang="ko-KR" altLang="en-US" sz="2000" dirty="0"/>
              <a:t>동 </a:t>
            </a:r>
            <a:r>
              <a:rPr lang="en-US" altLang="ko-KR" sz="2000" dirty="0"/>
              <a:t>1107</a:t>
            </a:r>
            <a:r>
              <a:rPr lang="ko-KR" altLang="en-US" sz="2000" dirty="0"/>
              <a:t>호입니다</a:t>
            </a:r>
            <a:r>
              <a:rPr lang="en-US" altLang="ko-KR" sz="2000" dirty="0" smtClean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68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11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860925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맞으면 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/>
              <a:t>(1) </a:t>
            </a:r>
            <a:r>
              <a:rPr lang="ko-KR" altLang="en-US" sz="2000" dirty="0"/>
              <a:t>구두 가게 옆에는 화장품 가게가 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슈퍼마켓 아래에는 주차장이 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스포츠센터 위에는 병원이 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4) 6</a:t>
            </a:r>
            <a:r>
              <a:rPr lang="ko-KR" altLang="en-US" sz="2000" dirty="0"/>
              <a:t>층에는 화장실이 없습니다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(5) 3</a:t>
            </a:r>
            <a:r>
              <a:rPr lang="ko-KR" altLang="en-US" sz="2000" dirty="0"/>
              <a:t>층에는 남자 옷이 있습니다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아이들 옷도 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6) </a:t>
            </a:r>
            <a:r>
              <a:rPr lang="ko-KR" altLang="en-US" sz="2000" dirty="0"/>
              <a:t>세탁기는 </a:t>
            </a:r>
            <a:r>
              <a:rPr lang="en-US" altLang="ko-KR" sz="2000" dirty="0"/>
              <a:t>5</a:t>
            </a:r>
            <a:r>
              <a:rPr lang="ko-KR" altLang="en-US" sz="2000" dirty="0"/>
              <a:t>층에서 삽니다</a:t>
            </a:r>
            <a:r>
              <a:rPr lang="en-US" altLang="ko-KR" sz="2000" dirty="0" smtClean="0"/>
              <a:t>.</a:t>
            </a:r>
            <a:r>
              <a:rPr lang="en-US" altLang="ko-KR" sz="2000" dirty="0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4045254"/>
            <a:ext cx="9922899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AutoNum type="arabicPeriod" startAt="2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번호를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 smtClean="0">
                <a:solidFill>
                  <a:prstClr val="black"/>
                </a:solidFill>
              </a:rPr>
              <a:t>     </a:t>
            </a:r>
            <a:r>
              <a:rPr lang="ko-KR" altLang="en-US" sz="2000" dirty="0"/>
              <a:t>저는 상우입니다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제 앞에 민지 씨가 앉았습니다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야마다 씨는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민지 </a:t>
            </a:r>
            <a:r>
              <a:rPr lang="ko-KR" altLang="en-US" sz="2000" dirty="0"/>
              <a:t>씨 왼쪽에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히로미</a:t>
            </a:r>
            <a:r>
              <a:rPr lang="ko-KR" altLang="en-US" sz="2000" dirty="0"/>
              <a:t> 씨는 민지 씨 오른 쪽에 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제 </a:t>
            </a:r>
            <a:r>
              <a:rPr lang="ko-KR" altLang="en-US" sz="2000" dirty="0"/>
              <a:t>왼쪽에는 </a:t>
            </a:r>
            <a:r>
              <a:rPr lang="ko-KR" altLang="en-US" sz="2000" dirty="0" err="1"/>
              <a:t>앙리</a:t>
            </a:r>
            <a:r>
              <a:rPr lang="ko-KR" altLang="en-US" sz="2000" dirty="0"/>
              <a:t> 씨가 앉았습니다</a:t>
            </a:r>
            <a:r>
              <a:rPr lang="en-US" altLang="ko-KR" sz="2000" dirty="0"/>
              <a:t>. </a:t>
            </a:r>
            <a:r>
              <a:rPr lang="ko-KR" altLang="en-US" sz="2000" dirty="0" err="1"/>
              <a:t>앙리</a:t>
            </a:r>
            <a:r>
              <a:rPr lang="ko-KR" altLang="en-US" sz="2000" dirty="0"/>
              <a:t> 씨 뒤에는 </a:t>
            </a:r>
            <a:r>
              <a:rPr lang="ko-KR" altLang="en-US" sz="2000" dirty="0" smtClean="0"/>
              <a:t>이리나 </a:t>
            </a:r>
            <a:r>
              <a:rPr lang="ko-KR" altLang="en-US" sz="2000" dirty="0"/>
              <a:t>씨가 </a:t>
            </a:r>
            <a:r>
              <a:rPr lang="ko-KR" altLang="en-US" sz="2000" dirty="0" smtClean="0"/>
              <a:t>앉았습니다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이리나 </a:t>
            </a:r>
            <a:r>
              <a:rPr lang="ko-KR" altLang="en-US" sz="2000" dirty="0"/>
              <a:t>씨 옆에는 </a:t>
            </a:r>
            <a:r>
              <a:rPr lang="ko-KR" altLang="en-US" sz="2000" dirty="0" err="1"/>
              <a:t>리밍</a:t>
            </a:r>
            <a:r>
              <a:rPr lang="ko-KR" altLang="en-US" sz="2000" dirty="0"/>
              <a:t> 씨가 앉았습니다</a:t>
            </a:r>
            <a:r>
              <a:rPr lang="en-US" altLang="ko-KR" sz="2000" dirty="0"/>
              <a:t>. 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959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12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860925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요일을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17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/>
              <a:t>(1) </a:t>
            </a:r>
            <a:r>
              <a:rPr lang="ko-KR" altLang="en-US" sz="2000" dirty="0" err="1"/>
              <a:t>리밍</a:t>
            </a:r>
            <a:r>
              <a:rPr lang="ko-KR" altLang="en-US" sz="2000" dirty="0"/>
              <a:t> 씨는 월요일에 학교에서 시험을 봅니다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(2) </a:t>
            </a:r>
            <a:r>
              <a:rPr lang="ko-KR" altLang="en-US" sz="2000" dirty="0"/>
              <a:t>화요일에 영화를 보러 극장에 갑니다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수요일에 운동을 합니다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(4) </a:t>
            </a:r>
            <a:r>
              <a:rPr lang="ko-KR" altLang="en-US" sz="2000" dirty="0"/>
              <a:t>목요일에 아르바이트를 합니다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5) </a:t>
            </a:r>
            <a:r>
              <a:rPr lang="ko-KR" altLang="en-US" sz="2000" dirty="0"/>
              <a:t>일요일에 청소를 합니다</a:t>
            </a:r>
            <a:r>
              <a:rPr lang="en-US" altLang="ko-KR" sz="2000" dirty="0" smtClean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  <p:sp>
        <p:nvSpPr>
          <p:cNvPr id="1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3749037"/>
            <a:ext cx="9922899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AutoNum type="arabicPeriod" startAt="2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대답을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140000"/>
              </a:lnSpc>
              <a:defRPr/>
            </a:pPr>
            <a:r>
              <a:rPr lang="en-US" altLang="ko-KR" sz="2000" dirty="0" smtClean="0">
                <a:solidFill>
                  <a:prstClr val="black"/>
                </a:solidFill>
              </a:rPr>
              <a:t>     </a:t>
            </a:r>
            <a:r>
              <a:rPr lang="en-US" altLang="ko-KR" sz="2000" dirty="0"/>
              <a:t>(1) 10</a:t>
            </a:r>
            <a:r>
              <a:rPr lang="ko-KR" altLang="en-US" sz="2000" dirty="0"/>
              <a:t>월 </a:t>
            </a:r>
            <a:r>
              <a:rPr lang="en-US" altLang="ko-KR" sz="2000" dirty="0"/>
              <a:t>10</a:t>
            </a:r>
            <a:r>
              <a:rPr lang="ko-KR" altLang="en-US" sz="2000" dirty="0"/>
              <a:t>일은 무슨 요일입니까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어제는 무엇을 했습니까</a:t>
            </a:r>
            <a:r>
              <a:rPr lang="en-US" altLang="ko-KR" sz="2000" dirty="0" smtClean="0"/>
              <a:t>?</a:t>
            </a:r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(3) </a:t>
            </a:r>
            <a:r>
              <a:rPr lang="ko-KR" altLang="en-US" sz="2000" dirty="0"/>
              <a:t>월요일에 무엇을 했습니까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4) </a:t>
            </a:r>
            <a:r>
              <a:rPr lang="ko-KR" altLang="en-US" sz="2000" dirty="0"/>
              <a:t>무슨 요일에 약속이 있습니까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5) 10</a:t>
            </a:r>
            <a:r>
              <a:rPr lang="ko-KR" altLang="en-US" sz="2000" dirty="0"/>
              <a:t>월 </a:t>
            </a:r>
            <a:r>
              <a:rPr lang="en-US" altLang="ko-KR" sz="2000" dirty="0"/>
              <a:t>2</a:t>
            </a:r>
            <a:r>
              <a:rPr lang="ko-KR" altLang="en-US" sz="2000" dirty="0"/>
              <a:t>일에 무엇을 했습니까</a:t>
            </a:r>
            <a:r>
              <a:rPr lang="en-US" altLang="ko-KR" sz="2000" dirty="0"/>
              <a:t>?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46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13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860925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것을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/>
              <a:t>(1) </a:t>
            </a:r>
            <a:r>
              <a:rPr lang="ko-KR" altLang="en-US" sz="2000" dirty="0"/>
              <a:t>어제 가방을 샀습니다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가방이 작고 귀엽습니다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우리 교실입니다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여자가 많습니다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남자는 </a:t>
            </a:r>
            <a:r>
              <a:rPr lang="ko-KR" altLang="en-US" sz="2000" dirty="0" smtClean="0"/>
              <a:t>적습니다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오늘은 </a:t>
            </a:r>
            <a:r>
              <a:rPr lang="en-US" altLang="ko-KR" sz="2000" dirty="0"/>
              <a:t>8</a:t>
            </a:r>
            <a:r>
              <a:rPr lang="ko-KR" altLang="en-US" sz="2000" dirty="0"/>
              <a:t>월 </a:t>
            </a:r>
            <a:r>
              <a:rPr lang="en-US" altLang="ko-KR" sz="2000" dirty="0"/>
              <a:t>1</a:t>
            </a:r>
            <a:r>
              <a:rPr lang="ko-KR" altLang="en-US" sz="2000" dirty="0"/>
              <a:t>일입니다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덥습니다</a:t>
            </a:r>
            <a:r>
              <a:rPr lang="en-US" altLang="ko-KR" sz="2000" dirty="0" smtClean="0"/>
              <a:t>. 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(4) </a:t>
            </a:r>
            <a:r>
              <a:rPr lang="ko-KR" altLang="en-US" sz="2000" dirty="0"/>
              <a:t>이 사람은 제 친구입니다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키가 크고 멋있습니다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(5) </a:t>
            </a:r>
            <a:r>
              <a:rPr lang="ko-KR" altLang="en-US" sz="2000" dirty="0"/>
              <a:t>회사에서 일을 많이 합니다</a:t>
            </a:r>
            <a:r>
              <a:rPr lang="en-US" altLang="ko-KR" sz="2000" dirty="0"/>
              <a:t>. </a:t>
            </a:r>
            <a:r>
              <a:rPr lang="ko-KR" altLang="en-US" sz="2000" dirty="0"/>
              <a:t>피곤합니다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6) </a:t>
            </a:r>
            <a:r>
              <a:rPr lang="ko-KR" altLang="en-US" sz="2000" dirty="0"/>
              <a:t>한국말 시험입니다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시험이 쉽습니다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(7) </a:t>
            </a:r>
            <a:r>
              <a:rPr lang="ko-KR" altLang="en-US" sz="2000" dirty="0"/>
              <a:t>어제 술을 마셨습니다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머리가 아픕니다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8) </a:t>
            </a:r>
            <a:r>
              <a:rPr lang="ko-KR" altLang="en-US" sz="2000" dirty="0"/>
              <a:t>그 가게는 친절하고 음식도 맛있습니다</a:t>
            </a:r>
            <a:r>
              <a:rPr lang="en-US" altLang="ko-KR" sz="2000" dirty="0" smtClean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956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14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860925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것을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 smtClean="0"/>
              <a:t>(</a:t>
            </a:r>
            <a:r>
              <a:rPr lang="en-US" altLang="ko-KR" sz="2000" dirty="0"/>
              <a:t>1) </a:t>
            </a:r>
            <a:r>
              <a:rPr lang="ko-KR" altLang="en-US" sz="2000" dirty="0"/>
              <a:t>공책 </a:t>
            </a:r>
            <a:r>
              <a:rPr lang="en-US" altLang="ko-KR" sz="2000" dirty="0"/>
              <a:t>4</a:t>
            </a:r>
            <a:r>
              <a:rPr lang="ko-KR" altLang="en-US" sz="2000" dirty="0"/>
              <a:t>권</a:t>
            </a:r>
            <a:r>
              <a:rPr lang="en-US" altLang="ko-KR" sz="2000" dirty="0"/>
              <a:t>, </a:t>
            </a:r>
            <a:r>
              <a:rPr lang="ko-KR" altLang="en-US" sz="2000" dirty="0"/>
              <a:t>볼펜 </a:t>
            </a:r>
            <a:r>
              <a:rPr lang="en-US" altLang="ko-KR" sz="2000" dirty="0"/>
              <a:t>2</a:t>
            </a:r>
            <a:r>
              <a:rPr lang="ko-KR" altLang="en-US" sz="2000" dirty="0"/>
              <a:t>개를 샀습니다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자동차 </a:t>
            </a:r>
            <a:r>
              <a:rPr lang="en-US" altLang="ko-KR" sz="2000" dirty="0"/>
              <a:t>5</a:t>
            </a:r>
            <a:r>
              <a:rPr lang="ko-KR" altLang="en-US" sz="2000" dirty="0"/>
              <a:t>대</a:t>
            </a:r>
            <a:r>
              <a:rPr lang="en-US" altLang="ko-KR" sz="2000" dirty="0"/>
              <a:t>, </a:t>
            </a:r>
            <a:r>
              <a:rPr lang="ko-KR" altLang="en-US" sz="2000" dirty="0"/>
              <a:t>오토바이 </a:t>
            </a:r>
            <a:r>
              <a:rPr lang="en-US" altLang="ko-KR" sz="2000" dirty="0"/>
              <a:t>3</a:t>
            </a:r>
            <a:r>
              <a:rPr lang="ko-KR" altLang="en-US" sz="2000" dirty="0"/>
              <a:t>대가 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맥주 </a:t>
            </a:r>
            <a:r>
              <a:rPr lang="en-US" altLang="ko-KR" sz="2000" dirty="0"/>
              <a:t>4</a:t>
            </a:r>
            <a:r>
              <a:rPr lang="ko-KR" altLang="en-US" sz="2000" dirty="0"/>
              <a:t>병하고 콜라 </a:t>
            </a:r>
            <a:r>
              <a:rPr lang="en-US" altLang="ko-KR" sz="2000" dirty="0"/>
              <a:t>2</a:t>
            </a:r>
            <a:r>
              <a:rPr lang="ko-KR" altLang="en-US" sz="2000" dirty="0"/>
              <a:t>잔 주세요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(4) </a:t>
            </a:r>
            <a:r>
              <a:rPr lang="ko-KR" altLang="en-US" sz="2000" dirty="0"/>
              <a:t>우리 집에는 강아지 </a:t>
            </a:r>
            <a:r>
              <a:rPr lang="en-US" altLang="ko-KR" sz="2000" dirty="0"/>
              <a:t>2</a:t>
            </a:r>
            <a:r>
              <a:rPr lang="ko-KR" altLang="en-US" sz="2000" dirty="0"/>
              <a:t>마리하고 고양이 </a:t>
            </a:r>
            <a:r>
              <a:rPr lang="en-US" altLang="ko-KR" sz="2000" dirty="0"/>
              <a:t>1</a:t>
            </a:r>
            <a:r>
              <a:rPr lang="ko-KR" altLang="en-US" sz="2000" dirty="0"/>
              <a:t>마리가 </a:t>
            </a:r>
            <a:r>
              <a:rPr lang="ko-KR" altLang="en-US" sz="2000" dirty="0" smtClean="0"/>
              <a:t>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5) </a:t>
            </a:r>
            <a:r>
              <a:rPr lang="ko-KR" altLang="en-US" sz="2000" dirty="0"/>
              <a:t>생선 </a:t>
            </a:r>
            <a:r>
              <a:rPr lang="en-US" altLang="ko-KR" sz="2000" dirty="0"/>
              <a:t>2</a:t>
            </a:r>
            <a:r>
              <a:rPr lang="ko-KR" altLang="en-US" sz="2000" dirty="0"/>
              <a:t>마리</a:t>
            </a:r>
            <a:r>
              <a:rPr lang="en-US" altLang="ko-KR" sz="2000" dirty="0"/>
              <a:t>, </a:t>
            </a:r>
            <a:r>
              <a:rPr lang="ko-KR" altLang="en-US" sz="2000" dirty="0"/>
              <a:t>그리고 돼지고기 </a:t>
            </a:r>
            <a:r>
              <a:rPr lang="en-US" altLang="ko-KR" sz="2000" dirty="0"/>
              <a:t>500g</a:t>
            </a:r>
            <a:r>
              <a:rPr lang="ko-KR" altLang="en-US" sz="2000" dirty="0"/>
              <a:t>을 샀습니다</a:t>
            </a:r>
            <a:r>
              <a:rPr lang="en-US" altLang="ko-KR" sz="2000" dirty="0" smtClean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  <p:sp>
        <p:nvSpPr>
          <p:cNvPr id="1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3710400"/>
            <a:ext cx="9922899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AutoNum type="arabicPeriod" startAt="2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빈칸에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140000"/>
              </a:lnSpc>
              <a:defRPr/>
            </a:pPr>
            <a:r>
              <a:rPr lang="en-US" altLang="ko-KR" sz="2000" dirty="0" smtClean="0">
                <a:solidFill>
                  <a:prstClr val="black"/>
                </a:solidFill>
              </a:rPr>
              <a:t>     </a:t>
            </a:r>
            <a:r>
              <a:rPr lang="en-US" altLang="ko-KR" sz="2000" dirty="0"/>
              <a:t>(1) </a:t>
            </a:r>
            <a:r>
              <a:rPr lang="ko-KR" altLang="en-US" sz="2000" dirty="0"/>
              <a:t>교실에 의자가 </a:t>
            </a:r>
            <a:r>
              <a:rPr lang="en-US" altLang="ko-KR" sz="2000" dirty="0"/>
              <a:t>8</a:t>
            </a:r>
            <a:r>
              <a:rPr lang="ko-KR" altLang="en-US" sz="2000" dirty="0"/>
              <a:t>개 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2) </a:t>
            </a:r>
            <a:r>
              <a:rPr lang="ko-KR" altLang="en-US" sz="2000" dirty="0"/>
              <a:t>콘서트 표를 </a:t>
            </a:r>
            <a:r>
              <a:rPr lang="en-US" altLang="ko-KR" sz="2000" dirty="0"/>
              <a:t>7</a:t>
            </a:r>
            <a:r>
              <a:rPr lang="ko-KR" altLang="en-US" sz="2000" dirty="0"/>
              <a:t>장 샀습니다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하숙집에 일본 사람이 </a:t>
            </a:r>
            <a:r>
              <a:rPr lang="en-US" altLang="ko-KR" sz="2000" dirty="0"/>
              <a:t>3</a:t>
            </a:r>
            <a:r>
              <a:rPr lang="ko-KR" altLang="en-US" sz="2000" dirty="0"/>
              <a:t>명</a:t>
            </a:r>
            <a:r>
              <a:rPr lang="en-US" altLang="ko-KR" sz="2000" dirty="0"/>
              <a:t>, </a:t>
            </a:r>
            <a:r>
              <a:rPr lang="ko-KR" altLang="en-US" sz="2000" dirty="0"/>
              <a:t>중국 사람이 </a:t>
            </a:r>
            <a:r>
              <a:rPr lang="en-US" altLang="ko-KR" sz="2000" dirty="0"/>
              <a:t>4</a:t>
            </a:r>
            <a:r>
              <a:rPr lang="ko-KR" altLang="en-US" sz="2000" dirty="0"/>
              <a:t>명 </a:t>
            </a:r>
            <a:r>
              <a:rPr lang="ko-KR" altLang="en-US" sz="2000" dirty="0" smtClean="0"/>
              <a:t>있습니다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(4) </a:t>
            </a:r>
            <a:r>
              <a:rPr lang="ko-KR" altLang="en-US" sz="2000" dirty="0"/>
              <a:t>이 사과는 </a:t>
            </a:r>
            <a:r>
              <a:rPr lang="en-US" altLang="ko-KR" sz="2000" dirty="0"/>
              <a:t>2,000</a:t>
            </a:r>
            <a:r>
              <a:rPr lang="ko-KR" altLang="en-US" sz="2000" dirty="0"/>
              <a:t>원에 </a:t>
            </a:r>
            <a:r>
              <a:rPr lang="en-US" altLang="ko-KR" sz="2000" dirty="0"/>
              <a:t>3</a:t>
            </a:r>
            <a:r>
              <a:rPr lang="ko-KR" altLang="en-US" sz="2000" dirty="0"/>
              <a:t>개입니다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5) </a:t>
            </a:r>
            <a:r>
              <a:rPr lang="ko-KR" altLang="en-US" sz="2000" dirty="0"/>
              <a:t>이 술은 한 병에 </a:t>
            </a:r>
            <a:r>
              <a:rPr lang="en-US" altLang="ko-KR" sz="2000" dirty="0"/>
              <a:t>13,000</a:t>
            </a:r>
            <a:r>
              <a:rPr lang="ko-KR" altLang="en-US" sz="2000" dirty="0"/>
              <a:t>원입니다</a:t>
            </a:r>
            <a:r>
              <a:rPr lang="en-US" altLang="ko-KR" sz="2000" dirty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  <a:p>
            <a:pPr>
              <a:lnSpc>
                <a:spcPct val="140000"/>
              </a:lnSpc>
              <a:defRPr/>
            </a:pPr>
            <a:r>
              <a:rPr lang="en-US" altLang="ko-KR" sz="2000" dirty="0" smtClean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0087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15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145167"/>
            <a:ext cx="8609253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것을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17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/>
              <a:t>(1)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순두부찌개가 맵습니까</a:t>
            </a:r>
            <a:r>
              <a:rPr lang="en-US" altLang="ko-KR" sz="2000" dirty="0"/>
              <a:t>? </a:t>
            </a:r>
            <a:r>
              <a:rPr lang="ko-KR" altLang="en-US" sz="2000" dirty="0"/>
              <a:t>김치찌개가 </a:t>
            </a:r>
            <a:r>
              <a:rPr lang="ko-KR" altLang="en-US" sz="2000" dirty="0" smtClean="0"/>
              <a:t>맵습니까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1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순두부찌개도 맵고 김치찌개도 맵습니다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1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그럼 저는 된장찌개를 먹겠습니다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1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저도 된장찌개가 좋습니다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1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이 집은 뭐가 맛있습니까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1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만두도 맛있고 칼국수도 맛있습니다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10000"/>
              </a:lnSpc>
              <a:defRPr/>
            </a:pPr>
            <a:r>
              <a:rPr lang="ko-KR" altLang="en-US" sz="2000" dirty="0" smtClean="0"/>
              <a:t>  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그럼 칼국수도 먹고 만두도 먹읍시다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1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좋습니다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여기 칼국수 둘하고 만두 하나요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1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이리나 씨</a:t>
            </a:r>
            <a:r>
              <a:rPr lang="en-US" altLang="ko-KR" sz="2000" dirty="0"/>
              <a:t>, </a:t>
            </a:r>
            <a:r>
              <a:rPr lang="ko-KR" altLang="en-US" sz="2000" dirty="0"/>
              <a:t>자장면 드시겠습니까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저는 중국 음식을 잘 모릅니다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자장면이 맛있습니까</a:t>
            </a:r>
            <a:r>
              <a:rPr lang="en-US" altLang="ko-KR" sz="2000" dirty="0"/>
              <a:t>?</a:t>
            </a:r>
            <a:endParaRPr lang="en-US" altLang="ko-KR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5062695"/>
            <a:ext cx="9922899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AutoNum type="arabicPeriod" startAt="2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이어지는 대답을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130000"/>
              </a:lnSpc>
              <a:defRPr/>
            </a:pPr>
            <a:r>
              <a:rPr lang="en-US" altLang="ko-KR" sz="2000" dirty="0" smtClean="0">
                <a:solidFill>
                  <a:prstClr val="black"/>
                </a:solidFill>
              </a:rPr>
              <a:t>     </a:t>
            </a:r>
            <a:r>
              <a:rPr lang="en-US" altLang="ko-KR" sz="2000" dirty="0"/>
              <a:t>(1)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불고기를 드시겠습니까</a:t>
            </a:r>
            <a:r>
              <a:rPr lang="en-US" altLang="ko-KR" sz="2000" dirty="0"/>
              <a:t>? </a:t>
            </a:r>
            <a:r>
              <a:rPr lang="ko-KR" altLang="en-US" sz="2000" dirty="0"/>
              <a:t>갈비를 드시겠습니까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여기는 피자도 맛있고 스파게티도 맛있습니다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뭘 드시겠습니까</a:t>
            </a:r>
            <a:r>
              <a:rPr lang="en-US" altLang="ko-KR" sz="2000" dirty="0"/>
              <a:t>?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994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95894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6" y="1209562"/>
            <a:ext cx="549375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글자를 고르십시오</a:t>
            </a:r>
            <a:r>
              <a:rPr kumimoji="1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marR="0" lvl="0" algn="l" defTabSz="914400" rtl="0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en-US" altLang="ko-KR" sz="2000" dirty="0" smtClean="0">
                <a:solidFill>
                  <a:srgbClr val="E7E6E6">
                    <a:lumMod val="25000"/>
                  </a:srgbClr>
                </a:solidFill>
                <a:ea typeface="Apple SD Gothic Neo Medium" charset="-127"/>
              </a:rPr>
              <a:t>     </a:t>
            </a:r>
            <a:r>
              <a:rPr lang="en-US" altLang="ko-KR" sz="2000" dirty="0" smtClean="0">
                <a:latin typeface="+mj-lt"/>
              </a:rPr>
              <a:t>(1) </a:t>
            </a:r>
            <a:r>
              <a:rPr lang="ko-KR" altLang="en-US" sz="2000" dirty="0" smtClean="0">
                <a:latin typeface="+mj-lt"/>
              </a:rPr>
              <a:t>아이 </a:t>
            </a:r>
            <a:r>
              <a:rPr lang="en-US" altLang="ko-KR" sz="2000" dirty="0" smtClean="0">
                <a:latin typeface="+mj-lt"/>
              </a:rPr>
              <a:t>/ </a:t>
            </a:r>
            <a:r>
              <a:rPr lang="ko-KR" altLang="en-US" sz="2000" dirty="0" smtClean="0">
                <a:latin typeface="+mj-lt"/>
              </a:rPr>
              <a:t>아가 </a:t>
            </a:r>
            <a:r>
              <a:rPr lang="en-US" altLang="ko-KR" sz="2000" dirty="0" smtClean="0">
                <a:latin typeface="+mj-lt"/>
              </a:rPr>
              <a:t>/ </a:t>
            </a:r>
            <a:r>
              <a:rPr lang="ko-KR" altLang="en-US" sz="2000" dirty="0" smtClean="0">
                <a:latin typeface="+mj-lt"/>
              </a:rPr>
              <a:t>아파트</a:t>
            </a:r>
            <a:endParaRPr lang="en-US" altLang="ko-KR" sz="2000" dirty="0" smtClean="0">
              <a:latin typeface="+mj-lt"/>
            </a:endParaRPr>
          </a:p>
          <a:p>
            <a:pPr marR="0" lvl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2000" dirty="0" smtClean="0">
                <a:latin typeface="+mj-lt"/>
              </a:rPr>
              <a:t>     </a:t>
            </a:r>
            <a:r>
              <a:rPr lang="en-US" altLang="ko-KR" sz="2000" dirty="0">
                <a:latin typeface="+mj-lt"/>
              </a:rPr>
              <a:t>(2</a:t>
            </a:r>
            <a:r>
              <a:rPr lang="en-US" altLang="ko-KR" sz="2000" dirty="0" smtClean="0">
                <a:latin typeface="+mj-lt"/>
              </a:rPr>
              <a:t>) </a:t>
            </a:r>
            <a:r>
              <a:rPr lang="ko-KR" altLang="en-US" sz="2000" dirty="0" smtClean="0">
                <a:latin typeface="+mj-lt"/>
              </a:rPr>
              <a:t>도시 </a:t>
            </a:r>
            <a:r>
              <a:rPr lang="en-US" altLang="ko-KR" sz="2000" dirty="0" smtClean="0">
                <a:latin typeface="+mj-lt"/>
              </a:rPr>
              <a:t>/ </a:t>
            </a:r>
            <a:r>
              <a:rPr lang="ko-KR" altLang="en-US" sz="2000" dirty="0" smtClean="0">
                <a:latin typeface="+mj-lt"/>
              </a:rPr>
              <a:t>도자기 </a:t>
            </a:r>
            <a:r>
              <a:rPr lang="en-US" altLang="ko-KR" sz="2000" dirty="0" smtClean="0">
                <a:latin typeface="+mj-lt"/>
              </a:rPr>
              <a:t>/ </a:t>
            </a:r>
            <a:r>
              <a:rPr lang="ko-KR" altLang="en-US" sz="2000" dirty="0" smtClean="0">
                <a:latin typeface="+mj-lt"/>
              </a:rPr>
              <a:t>도토리</a:t>
            </a:r>
            <a:endParaRPr lang="en-US" altLang="ko-KR" sz="2000" dirty="0" smtClean="0">
              <a:latin typeface="+mj-lt"/>
            </a:endParaRPr>
          </a:p>
          <a:p>
            <a:pPr marR="0" lvl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ko-KR" altLang="en-US" sz="2000" dirty="0" smtClean="0">
                <a:solidFill>
                  <a:srgbClr val="0000FF"/>
                </a:solidFill>
                <a:latin typeface="+mj-lt"/>
              </a:rPr>
              <a:t>   </a:t>
            </a:r>
            <a:r>
              <a:rPr lang="en-US" altLang="ko-KR" sz="2000" dirty="0" smtClean="0">
                <a:latin typeface="+mj-lt"/>
              </a:rPr>
              <a:t>  </a:t>
            </a:r>
            <a:r>
              <a:rPr lang="en-US" altLang="ko-KR" sz="2000" dirty="0">
                <a:latin typeface="+mj-lt"/>
              </a:rPr>
              <a:t>(3) </a:t>
            </a:r>
            <a:r>
              <a:rPr lang="ko-KR" altLang="en-US" sz="2000" dirty="0" smtClean="0">
                <a:latin typeface="+mj-lt"/>
              </a:rPr>
              <a:t>커피 </a:t>
            </a:r>
            <a:r>
              <a:rPr lang="en-US" altLang="ko-KR" sz="2000" dirty="0" smtClean="0">
                <a:latin typeface="+mj-lt"/>
              </a:rPr>
              <a:t>/ </a:t>
            </a:r>
            <a:r>
              <a:rPr lang="ko-KR" altLang="en-US" sz="2000" dirty="0" smtClean="0">
                <a:latin typeface="+mj-lt"/>
              </a:rPr>
              <a:t>모피 </a:t>
            </a:r>
            <a:r>
              <a:rPr lang="en-US" altLang="ko-KR" sz="2000" dirty="0" smtClean="0">
                <a:latin typeface="+mj-lt"/>
              </a:rPr>
              <a:t>/ </a:t>
            </a:r>
            <a:r>
              <a:rPr lang="ko-KR" altLang="en-US" sz="2000" dirty="0" smtClean="0">
                <a:latin typeface="+mj-lt"/>
              </a:rPr>
              <a:t>스피커</a:t>
            </a:r>
            <a:endParaRPr lang="en-US" altLang="ko-KR" sz="2000" dirty="0" smtClean="0">
              <a:latin typeface="+mj-lt"/>
            </a:endParaRPr>
          </a:p>
          <a:p>
            <a:pPr marR="0" lvl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2000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altLang="ko-KR" sz="2000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altLang="ko-KR" sz="2000" dirty="0" smtClean="0">
                <a:latin typeface="+mj-lt"/>
              </a:rPr>
              <a:t>   </a:t>
            </a:r>
            <a:r>
              <a:rPr lang="en-US" altLang="ko-KR" sz="2000" dirty="0">
                <a:latin typeface="+mj-lt"/>
              </a:rPr>
              <a:t>(4) </a:t>
            </a:r>
            <a:r>
              <a:rPr lang="ko-KR" altLang="en-US" sz="2000" dirty="0" smtClean="0">
                <a:latin typeface="+mj-lt"/>
              </a:rPr>
              <a:t>치즈 </a:t>
            </a:r>
            <a:r>
              <a:rPr lang="en-US" altLang="ko-KR" sz="2000" dirty="0" smtClean="0">
                <a:latin typeface="+mj-lt"/>
              </a:rPr>
              <a:t>/ </a:t>
            </a:r>
            <a:r>
              <a:rPr lang="ko-KR" altLang="en-US" sz="2000" dirty="0" smtClean="0">
                <a:latin typeface="+mj-lt"/>
              </a:rPr>
              <a:t>사이즈 </a:t>
            </a:r>
            <a:r>
              <a:rPr lang="en-US" altLang="ko-KR" sz="2000" dirty="0" smtClean="0">
                <a:latin typeface="+mj-lt"/>
              </a:rPr>
              <a:t>/ </a:t>
            </a:r>
            <a:r>
              <a:rPr lang="ko-KR" altLang="en-US" sz="2000" dirty="0" smtClean="0">
                <a:latin typeface="+mj-lt"/>
              </a:rPr>
              <a:t>비즈니스 </a:t>
            </a:r>
            <a:endParaRPr lang="ko-KR" altLang="en-US" sz="2000" dirty="0">
              <a:latin typeface="+mj-lt"/>
            </a:endParaRPr>
          </a:p>
        </p:txBody>
      </p:sp>
      <p:sp>
        <p:nvSpPr>
          <p:cNvPr id="1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6" y="3871877"/>
            <a:ext cx="870584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AutoNum type="arabicPeriod" startAt="2"/>
              <a:tabLst/>
              <a:defRPr/>
            </a:pP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글자를 고르십시오</a:t>
            </a:r>
            <a:r>
              <a:rPr kumimoji="1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</a:pPr>
            <a:r>
              <a:rPr kumimoji="1" lang="ja-JP" altLang="en-US" sz="1800" b="0" i="0" u="none" strike="noStrike" kern="1200" cap="none" spc="30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BIZ UDGothic" panose="020B0400000000000000" pitchFamily="33" charset="-128"/>
                <a:ea typeface="BIZ UDGothic" panose="020B0400000000000000" pitchFamily="33" charset="-128"/>
                <a:cs typeface="Apple SD Gothic Neo Medium" charset="-127"/>
              </a:rPr>
              <a:t>　</a:t>
            </a:r>
            <a:r>
              <a:rPr kumimoji="1" lang="ja-JP" altLang="en-US" sz="1800" b="0" i="0" u="none" strike="noStrike" kern="1200" cap="none" spc="300" normalizeH="0" baseline="0" noProof="0" dirty="0" smtClean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BIZ UDGothic" panose="020B0400000000000000" pitchFamily="33" charset="-128"/>
                <a:ea typeface="BIZ UDGothic" panose="020B0400000000000000" pitchFamily="33" charset="-128"/>
                <a:cs typeface="Apple SD Gothic Neo Medium" charset="-127"/>
              </a:rPr>
              <a:t>  </a:t>
            </a:r>
            <a:r>
              <a:rPr lang="en-US" altLang="ko-KR" sz="2000" dirty="0" smtClean="0"/>
              <a:t>(</a:t>
            </a:r>
            <a:r>
              <a:rPr lang="en-US" altLang="ko-KR" sz="2000" dirty="0"/>
              <a:t>1</a:t>
            </a:r>
            <a:r>
              <a:rPr lang="en-US" altLang="ko-KR" sz="2000" dirty="0" smtClean="0"/>
              <a:t>) </a:t>
            </a:r>
            <a:r>
              <a:rPr lang="ko-KR" altLang="en-US" sz="2000" dirty="0" smtClean="0">
                <a:latin typeface="+mn-ea"/>
              </a:rPr>
              <a:t>아</a:t>
            </a:r>
            <a:r>
              <a:rPr lang="en-US" altLang="ko-KR" sz="2000" dirty="0" smtClean="0">
                <a:latin typeface="+mn-ea"/>
              </a:rPr>
              <a:t>           </a:t>
            </a:r>
            <a:r>
              <a:rPr lang="en-US" altLang="ko-KR" sz="2000" dirty="0">
                <a:latin typeface="+mn-ea"/>
              </a:rPr>
              <a:t>(2) </a:t>
            </a:r>
            <a:r>
              <a:rPr lang="ko-KR" altLang="en-US" sz="2000" dirty="0" smtClean="0">
                <a:latin typeface="+mn-ea"/>
              </a:rPr>
              <a:t>오   </a:t>
            </a:r>
            <a:r>
              <a:rPr lang="en-US" altLang="ko-KR" sz="2000" dirty="0" smtClean="0">
                <a:latin typeface="+mn-ea"/>
              </a:rPr>
              <a:t>        </a:t>
            </a:r>
            <a:r>
              <a:rPr lang="en-US" altLang="ko-KR" sz="2000" dirty="0">
                <a:latin typeface="+mn-ea"/>
              </a:rPr>
              <a:t>(3) </a:t>
            </a:r>
            <a:r>
              <a:rPr lang="ko-KR" altLang="en-US" sz="2000" dirty="0">
                <a:latin typeface="+mn-ea"/>
              </a:rPr>
              <a:t>여</a:t>
            </a:r>
            <a:r>
              <a:rPr lang="en-US" altLang="ko-KR" sz="2000" dirty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           (</a:t>
            </a:r>
            <a:r>
              <a:rPr lang="en-US" altLang="ko-KR" sz="2000" dirty="0">
                <a:latin typeface="+mn-ea"/>
              </a:rPr>
              <a:t>4) </a:t>
            </a:r>
            <a:r>
              <a:rPr lang="ko-KR" altLang="en-US" sz="2000" dirty="0" err="1">
                <a:latin typeface="+mn-ea"/>
              </a:rPr>
              <a:t>으</a:t>
            </a:r>
            <a:r>
              <a:rPr lang="ko-KR" altLang="en-US" sz="2000" dirty="0">
                <a:latin typeface="+mn-ea"/>
              </a:rPr>
              <a:t>  </a:t>
            </a:r>
            <a:r>
              <a:rPr lang="ko-KR" altLang="en-US" sz="2000" dirty="0" smtClean="0">
                <a:latin typeface="+mn-ea"/>
              </a:rPr>
              <a:t>     </a:t>
            </a:r>
            <a:endParaRPr lang="en-US" altLang="ko-KR" sz="20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2000" dirty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  </a:t>
            </a:r>
            <a:r>
              <a:rPr lang="ko-KR" altLang="en-US" sz="2000" dirty="0" smtClean="0">
                <a:latin typeface="+mn-ea"/>
              </a:rPr>
              <a:t>  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en-US" altLang="ko-KR" sz="2000" dirty="0">
                <a:latin typeface="+mn-ea"/>
              </a:rPr>
              <a:t>5) </a:t>
            </a:r>
            <a:r>
              <a:rPr lang="ko-KR" altLang="en-US" sz="2000" dirty="0" smtClean="0">
                <a:latin typeface="+mn-ea"/>
              </a:rPr>
              <a:t>오이     </a:t>
            </a:r>
            <a:r>
              <a:rPr lang="en-US" altLang="ko-KR" sz="2000" dirty="0" smtClean="0">
                <a:latin typeface="+mn-ea"/>
              </a:rPr>
              <a:t>   (</a:t>
            </a:r>
            <a:r>
              <a:rPr lang="en-US" altLang="ko-KR" sz="2000" dirty="0">
                <a:latin typeface="+mn-ea"/>
              </a:rPr>
              <a:t>6) </a:t>
            </a:r>
            <a:r>
              <a:rPr lang="ko-KR" altLang="en-US" sz="2000" dirty="0">
                <a:latin typeface="+mn-ea"/>
              </a:rPr>
              <a:t>아우</a:t>
            </a:r>
            <a:r>
              <a:rPr lang="en-US" altLang="ko-KR" sz="2000" dirty="0">
                <a:latin typeface="+mn-ea"/>
              </a:rPr>
              <a:t>  </a:t>
            </a:r>
            <a:r>
              <a:rPr lang="en-US" altLang="ko-KR" sz="2000" dirty="0" smtClean="0">
                <a:latin typeface="+mn-ea"/>
              </a:rPr>
              <a:t>      </a:t>
            </a:r>
            <a:r>
              <a:rPr lang="en-US" altLang="ko-KR" sz="2000" dirty="0">
                <a:latin typeface="+mn-ea"/>
              </a:rPr>
              <a:t>(7) </a:t>
            </a:r>
            <a:r>
              <a:rPr lang="ko-KR" altLang="en-US" sz="2000" dirty="0">
                <a:latin typeface="+mn-ea"/>
              </a:rPr>
              <a:t>유아  </a:t>
            </a:r>
            <a:r>
              <a:rPr lang="ko-KR" altLang="en-US" sz="2000" dirty="0" smtClean="0">
                <a:latin typeface="+mn-ea"/>
              </a:rPr>
              <a:t>       </a:t>
            </a:r>
            <a:r>
              <a:rPr lang="en-US" altLang="ko-KR" sz="2000" dirty="0">
                <a:latin typeface="+mn-ea"/>
              </a:rPr>
              <a:t>(8) </a:t>
            </a:r>
            <a:r>
              <a:rPr lang="ko-KR" altLang="en-US" sz="2000" dirty="0">
                <a:latin typeface="+mn-ea"/>
              </a:rPr>
              <a:t>여우 </a:t>
            </a:r>
            <a:r>
              <a:rPr lang="ko-KR" altLang="en-US" sz="2000" dirty="0" smtClean="0">
                <a:latin typeface="+mn-ea"/>
              </a:rPr>
              <a:t>   </a:t>
            </a:r>
            <a:endParaRPr lang="en-US" altLang="ko-KR" sz="20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2000" dirty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   </a:t>
            </a:r>
            <a:r>
              <a:rPr lang="ko-KR" altLang="en-US" sz="2000" dirty="0" smtClean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(9</a:t>
            </a:r>
            <a:r>
              <a:rPr lang="en-US" altLang="ko-KR" sz="2000" dirty="0">
                <a:latin typeface="+mn-ea"/>
              </a:rPr>
              <a:t>) </a:t>
            </a:r>
            <a:r>
              <a:rPr lang="ko-KR" altLang="en-US" sz="2000" dirty="0">
                <a:latin typeface="+mn-ea"/>
              </a:rPr>
              <a:t>다 </a:t>
            </a:r>
            <a:r>
              <a:rPr lang="ko-KR" altLang="en-US" sz="2000" dirty="0" smtClean="0">
                <a:latin typeface="+mn-ea"/>
              </a:rPr>
              <a:t>          </a:t>
            </a:r>
            <a:r>
              <a:rPr lang="en-US" altLang="ko-KR" sz="2000" dirty="0">
                <a:latin typeface="+mn-ea"/>
              </a:rPr>
              <a:t>(10) </a:t>
            </a:r>
            <a:r>
              <a:rPr lang="ko-KR" altLang="en-US" sz="2000" dirty="0">
                <a:latin typeface="+mn-ea"/>
              </a:rPr>
              <a:t>누</a:t>
            </a:r>
            <a:r>
              <a:rPr lang="en-US" altLang="ko-KR" sz="2000" dirty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        </a:t>
            </a:r>
            <a:r>
              <a:rPr lang="en-US" altLang="ko-KR" sz="2000" dirty="0">
                <a:latin typeface="+mn-ea"/>
              </a:rPr>
              <a:t>(11) </a:t>
            </a:r>
            <a:r>
              <a:rPr lang="ko-KR" altLang="en-US" sz="2000" dirty="0">
                <a:latin typeface="+mn-ea"/>
              </a:rPr>
              <a:t>포</a:t>
            </a:r>
            <a:r>
              <a:rPr lang="en-US" altLang="ko-KR" sz="2000" dirty="0">
                <a:latin typeface="+mn-ea"/>
              </a:rPr>
              <a:t>  </a:t>
            </a:r>
            <a:r>
              <a:rPr lang="en-US" altLang="ko-KR" sz="2000" dirty="0" smtClean="0">
                <a:latin typeface="+mn-ea"/>
              </a:rPr>
              <a:t>        (</a:t>
            </a:r>
            <a:r>
              <a:rPr lang="en-US" altLang="ko-KR" sz="2000" dirty="0">
                <a:latin typeface="+mn-ea"/>
              </a:rPr>
              <a:t>12) </a:t>
            </a:r>
            <a:r>
              <a:rPr lang="ko-KR" altLang="en-US" sz="2000" dirty="0">
                <a:latin typeface="+mn-ea"/>
              </a:rPr>
              <a:t>티</a:t>
            </a:r>
            <a:r>
              <a:rPr lang="en-US" altLang="ko-KR" sz="2000" dirty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    </a:t>
            </a:r>
          </a:p>
          <a:p>
            <a:pPr>
              <a:lnSpc>
                <a:spcPct val="150000"/>
              </a:lnSpc>
            </a:pPr>
            <a:r>
              <a:rPr lang="en-US" altLang="ko-KR" sz="2000" dirty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    (</a:t>
            </a:r>
            <a:r>
              <a:rPr lang="en-US" altLang="ko-KR" sz="2000" dirty="0">
                <a:latin typeface="+mn-ea"/>
              </a:rPr>
              <a:t>13) </a:t>
            </a:r>
            <a:r>
              <a:rPr lang="ko-KR" altLang="en-US" sz="2000" dirty="0" smtClean="0">
                <a:latin typeface="+mn-ea"/>
              </a:rPr>
              <a:t>기차     </a:t>
            </a:r>
            <a:r>
              <a:rPr lang="en-US" altLang="ko-KR" sz="2000" dirty="0" smtClean="0">
                <a:latin typeface="+mn-ea"/>
              </a:rPr>
              <a:t> (</a:t>
            </a:r>
            <a:r>
              <a:rPr lang="en-US" altLang="ko-KR" sz="2000" dirty="0">
                <a:latin typeface="+mn-ea"/>
              </a:rPr>
              <a:t>14) </a:t>
            </a:r>
            <a:r>
              <a:rPr lang="ko-KR" altLang="en-US" sz="2000" dirty="0" smtClean="0">
                <a:latin typeface="+mn-ea"/>
              </a:rPr>
              <a:t>누구       </a:t>
            </a:r>
            <a:r>
              <a:rPr lang="en-US" altLang="ko-KR" sz="2000" dirty="0">
                <a:latin typeface="+mn-ea"/>
              </a:rPr>
              <a:t>(15) </a:t>
            </a:r>
            <a:r>
              <a:rPr lang="ko-KR" altLang="en-US" sz="2000" dirty="0">
                <a:latin typeface="+mn-ea"/>
              </a:rPr>
              <a:t>가지</a:t>
            </a:r>
            <a:r>
              <a:rPr lang="en-US" altLang="ko-KR" sz="2000" dirty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      </a:t>
            </a:r>
            <a:r>
              <a:rPr lang="en-US" altLang="ko-KR" sz="2000" dirty="0">
                <a:latin typeface="+mn-ea"/>
              </a:rPr>
              <a:t>(16) </a:t>
            </a:r>
            <a:r>
              <a:rPr lang="ko-KR" altLang="en-US" sz="2000" dirty="0" smtClean="0">
                <a:latin typeface="+mn-ea"/>
              </a:rPr>
              <a:t>파도</a:t>
            </a:r>
            <a:endParaRPr lang="en-US" altLang="ko-KR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35022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95894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6" y="1209562"/>
            <a:ext cx="54937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글자를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200000"/>
              </a:lnSpc>
              <a:defRPr/>
            </a:pPr>
            <a:r>
              <a:rPr lang="en-US" altLang="ko-KR" sz="2400" dirty="0" smtClean="0"/>
              <a:t>    </a:t>
            </a:r>
            <a:r>
              <a:rPr lang="en-US" altLang="ko-KR" sz="2000" dirty="0" smtClean="0"/>
              <a:t>(</a:t>
            </a:r>
            <a:r>
              <a:rPr lang="en-US" altLang="ko-KR" sz="2000" dirty="0"/>
              <a:t>1) </a:t>
            </a:r>
            <a:r>
              <a:rPr lang="ko-KR" altLang="en-US" sz="2000" dirty="0"/>
              <a:t>개나리 </a:t>
            </a:r>
            <a:r>
              <a:rPr lang="en-US" altLang="ko-KR" sz="2000" dirty="0"/>
              <a:t>/ </a:t>
            </a:r>
            <a:r>
              <a:rPr lang="ko-KR" altLang="en-US" sz="2000" dirty="0"/>
              <a:t>지우개 </a:t>
            </a:r>
            <a:r>
              <a:rPr lang="en-US" altLang="ko-KR" sz="2000" dirty="0"/>
              <a:t>/ </a:t>
            </a:r>
            <a:r>
              <a:rPr lang="ko-KR" altLang="en-US" sz="2000" dirty="0"/>
              <a:t>무지개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과자 </a:t>
            </a:r>
            <a:r>
              <a:rPr lang="en-US" altLang="ko-KR" sz="2000" dirty="0"/>
              <a:t>/ </a:t>
            </a:r>
            <a:r>
              <a:rPr lang="ko-KR" altLang="en-US" sz="2000" dirty="0"/>
              <a:t>사과 </a:t>
            </a:r>
            <a:r>
              <a:rPr lang="en-US" altLang="ko-KR" sz="2000" dirty="0"/>
              <a:t>/ </a:t>
            </a:r>
            <a:r>
              <a:rPr lang="ko-KR" altLang="en-US" sz="2000" dirty="0"/>
              <a:t>다과회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교회 </a:t>
            </a:r>
            <a:r>
              <a:rPr lang="en-US" altLang="ko-KR" sz="2000" dirty="0"/>
              <a:t>/ </a:t>
            </a:r>
            <a:r>
              <a:rPr lang="ko-KR" altLang="en-US" sz="2000" dirty="0"/>
              <a:t>회의 </a:t>
            </a:r>
            <a:r>
              <a:rPr lang="en-US" altLang="ko-KR" sz="2000" dirty="0"/>
              <a:t>/ </a:t>
            </a:r>
            <a:r>
              <a:rPr lang="ko-KR" altLang="en-US" sz="2000" dirty="0"/>
              <a:t>사회자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4) </a:t>
            </a:r>
            <a:r>
              <a:rPr lang="ko-KR" altLang="en-US" sz="2000" dirty="0"/>
              <a:t>자꾸 </a:t>
            </a:r>
            <a:r>
              <a:rPr lang="en-US" altLang="ko-KR" sz="2000" dirty="0"/>
              <a:t>/ </a:t>
            </a:r>
            <a:r>
              <a:rPr lang="ko-KR" altLang="en-US" sz="2000" dirty="0"/>
              <a:t>뻐꾸기 </a:t>
            </a:r>
            <a:r>
              <a:rPr lang="en-US" altLang="ko-KR" sz="2000" dirty="0"/>
              <a:t>/ </a:t>
            </a:r>
            <a:r>
              <a:rPr lang="ko-KR" altLang="en-US" sz="2000" dirty="0" smtClean="0"/>
              <a:t>꾸러미</a:t>
            </a:r>
            <a:endParaRPr lang="ko-KR" altLang="en-US" sz="2000" dirty="0"/>
          </a:p>
        </p:txBody>
      </p:sp>
      <p:sp>
        <p:nvSpPr>
          <p:cNvPr id="1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6" y="3871877"/>
            <a:ext cx="870584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AutoNum type="arabicPeriod" startAt="2"/>
              <a:tabLst/>
              <a:defRPr/>
            </a:pP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글자를 고르십시오</a:t>
            </a:r>
            <a:r>
              <a:rPr kumimoji="1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1) </a:t>
            </a:r>
            <a:r>
              <a:rPr lang="ko-KR" altLang="en-US" sz="2000" dirty="0"/>
              <a:t>애 </a:t>
            </a:r>
            <a:r>
              <a:rPr lang="ko-KR" altLang="en-US" sz="2000" dirty="0" smtClean="0"/>
              <a:t>          </a:t>
            </a:r>
            <a:r>
              <a:rPr lang="en-US" altLang="ko-KR" sz="2000" dirty="0" smtClean="0"/>
              <a:t>(</a:t>
            </a:r>
            <a:r>
              <a:rPr lang="en-US" altLang="ko-KR" sz="2000" dirty="0"/>
              <a:t>2) </a:t>
            </a:r>
            <a:r>
              <a:rPr lang="ko-KR" altLang="en-US" sz="2000" dirty="0" smtClean="0"/>
              <a:t>왜            </a:t>
            </a:r>
            <a:r>
              <a:rPr lang="en-US" altLang="ko-KR" sz="2000" dirty="0"/>
              <a:t>(</a:t>
            </a:r>
            <a:r>
              <a:rPr lang="en-US" altLang="ko-KR" sz="2000" dirty="0" smtClean="0"/>
              <a:t>3) </a:t>
            </a:r>
            <a:r>
              <a:rPr lang="ko-KR" altLang="en-US" sz="2000" dirty="0" smtClean="0"/>
              <a:t>와            </a:t>
            </a:r>
            <a:r>
              <a:rPr lang="en-US" altLang="ko-KR" sz="2000" dirty="0"/>
              <a:t>(4) </a:t>
            </a:r>
            <a:r>
              <a:rPr lang="ko-KR" altLang="en-US" sz="2000" dirty="0" smtClean="0"/>
              <a:t>위       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5) </a:t>
            </a:r>
            <a:r>
              <a:rPr lang="ko-KR" altLang="en-US" sz="2000" dirty="0" smtClean="0"/>
              <a:t>궤       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 </a:t>
            </a:r>
            <a:r>
              <a:rPr lang="en-US" altLang="ko-KR" sz="2000" dirty="0"/>
              <a:t>(6) </a:t>
            </a:r>
            <a:r>
              <a:rPr lang="ko-KR" altLang="en-US" sz="2000" dirty="0" smtClean="0"/>
              <a:t>회            </a:t>
            </a:r>
            <a:r>
              <a:rPr lang="en-US" altLang="ko-KR" sz="2000" dirty="0"/>
              <a:t>(7) </a:t>
            </a:r>
            <a:r>
              <a:rPr lang="ko-KR" altLang="en-US" sz="2000" dirty="0" smtClean="0"/>
              <a:t>죄            </a:t>
            </a:r>
            <a:r>
              <a:rPr lang="en-US" altLang="ko-KR" sz="2000" dirty="0"/>
              <a:t>(8) </a:t>
            </a:r>
            <a:r>
              <a:rPr lang="ko-KR" altLang="en-US" sz="2000" dirty="0" smtClean="0"/>
              <a:t>걔     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  </a:t>
            </a:r>
            <a:r>
              <a:rPr lang="en-US" altLang="ko-KR" sz="2000" dirty="0"/>
              <a:t>(9) </a:t>
            </a:r>
            <a:r>
              <a:rPr lang="ko-KR" altLang="en-US" sz="2000" dirty="0" err="1" smtClean="0"/>
              <a:t>쑤</a:t>
            </a:r>
            <a:r>
              <a:rPr lang="ko-KR" altLang="en-US" sz="2000" dirty="0" smtClean="0"/>
              <a:t>           </a:t>
            </a:r>
            <a:r>
              <a:rPr lang="en-US" altLang="ko-KR" sz="2000" dirty="0"/>
              <a:t>(10) </a:t>
            </a:r>
            <a:r>
              <a:rPr lang="ko-KR" altLang="en-US" sz="2000" dirty="0"/>
              <a:t>까지 </a:t>
            </a:r>
            <a:r>
              <a:rPr lang="en-US" altLang="ko-KR" sz="2000" dirty="0" smtClean="0"/>
              <a:t>      (</a:t>
            </a:r>
            <a:r>
              <a:rPr lang="en-US" altLang="ko-KR" sz="2000" dirty="0"/>
              <a:t>11) </a:t>
            </a:r>
            <a:r>
              <a:rPr lang="ko-KR" altLang="en-US" sz="2000" dirty="0" smtClean="0"/>
              <a:t>토끼        </a:t>
            </a:r>
            <a:r>
              <a:rPr lang="en-US" altLang="ko-KR" sz="2000" dirty="0" smtClean="0"/>
              <a:t>(</a:t>
            </a:r>
            <a:r>
              <a:rPr lang="en-US" altLang="ko-KR" sz="2000" dirty="0"/>
              <a:t>12) </a:t>
            </a:r>
            <a:r>
              <a:rPr lang="ko-KR" altLang="en-US" sz="2000" dirty="0" smtClean="0"/>
              <a:t>지게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  </a:t>
            </a:r>
            <a:r>
              <a:rPr lang="en-US" altLang="ko-KR" sz="2000" dirty="0"/>
              <a:t>(13) </a:t>
            </a:r>
            <a:r>
              <a:rPr lang="ko-KR" altLang="en-US" sz="2000" dirty="0" smtClean="0"/>
              <a:t>까         </a:t>
            </a:r>
            <a:r>
              <a:rPr lang="en-US" altLang="ko-KR" sz="2000" dirty="0"/>
              <a:t>(14) </a:t>
            </a:r>
            <a:r>
              <a:rPr lang="ko-KR" altLang="en-US" sz="2000" dirty="0" smtClean="0"/>
              <a:t>토          </a:t>
            </a:r>
            <a:r>
              <a:rPr lang="en-US" altLang="ko-KR" sz="2000" dirty="0"/>
              <a:t>(15) </a:t>
            </a:r>
            <a:r>
              <a:rPr lang="ko-KR" altLang="en-US" sz="2000" dirty="0" err="1"/>
              <a:t>버</a:t>
            </a:r>
            <a:r>
              <a:rPr lang="ko-KR" altLang="en-US" sz="2000" dirty="0"/>
              <a:t> </a:t>
            </a:r>
            <a:r>
              <a:rPr lang="en-US" altLang="ko-KR" sz="2000" dirty="0" smtClean="0"/>
              <a:t>          (</a:t>
            </a:r>
            <a:r>
              <a:rPr lang="en-US" altLang="ko-KR" sz="2000" dirty="0"/>
              <a:t>16) </a:t>
            </a:r>
            <a:r>
              <a:rPr lang="ko-KR" altLang="en-US" sz="2000" dirty="0"/>
              <a:t>치 </a:t>
            </a:r>
            <a:endParaRPr kumimoji="1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1800" b="0" i="0" u="none" strike="noStrike" kern="1200" cap="none" spc="30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BIZ UDGothic" panose="020B0400000000000000" pitchFamily="33" charset="-128"/>
                <a:ea typeface="BIZ UDGothic" panose="020B0400000000000000" pitchFamily="33" charset="-128"/>
                <a:cs typeface="Apple SD Gothic Neo Medium" charset="-127"/>
              </a:rPr>
              <a:t>　</a:t>
            </a:r>
            <a:endParaRPr lang="en-US" altLang="ko-KR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20896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44378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3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6" y="1209562"/>
            <a:ext cx="54937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글자를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200000"/>
              </a:lnSpc>
              <a:defRPr/>
            </a:pPr>
            <a:r>
              <a:rPr lang="en-US" altLang="ko-KR" sz="2400" dirty="0"/>
              <a:t>    </a:t>
            </a:r>
            <a:r>
              <a:rPr lang="en-US" altLang="ko-KR" sz="2000" dirty="0"/>
              <a:t>(1) </a:t>
            </a:r>
            <a:r>
              <a:rPr lang="ko-KR" altLang="en-US" sz="2000" dirty="0"/>
              <a:t>국수 </a:t>
            </a:r>
            <a:r>
              <a:rPr lang="en-US" altLang="ko-KR" sz="2000" dirty="0"/>
              <a:t>/ </a:t>
            </a:r>
            <a:r>
              <a:rPr lang="ko-KR" altLang="en-US" sz="2000" dirty="0"/>
              <a:t>방송국 </a:t>
            </a:r>
            <a:r>
              <a:rPr lang="en-US" altLang="ko-KR" sz="2000" dirty="0"/>
              <a:t>/ </a:t>
            </a:r>
            <a:r>
              <a:rPr lang="ko-KR" altLang="en-US" sz="2000" dirty="0"/>
              <a:t>만국기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상품권 </a:t>
            </a:r>
            <a:r>
              <a:rPr lang="en-US" altLang="ko-KR" sz="2000" dirty="0"/>
              <a:t>/ </a:t>
            </a:r>
            <a:r>
              <a:rPr lang="ko-KR" altLang="en-US" sz="2000" dirty="0"/>
              <a:t>책상 </a:t>
            </a:r>
            <a:r>
              <a:rPr lang="en-US" altLang="ko-KR" sz="2000" dirty="0"/>
              <a:t>/ </a:t>
            </a:r>
            <a:r>
              <a:rPr lang="ko-KR" altLang="en-US" sz="2000" dirty="0"/>
              <a:t>화상전화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전시회 </a:t>
            </a:r>
            <a:r>
              <a:rPr lang="en-US" altLang="ko-KR" sz="2000" dirty="0"/>
              <a:t>/ </a:t>
            </a:r>
            <a:r>
              <a:rPr lang="ko-KR" altLang="en-US" sz="2000" dirty="0"/>
              <a:t>주전자 </a:t>
            </a:r>
            <a:r>
              <a:rPr lang="en-US" altLang="ko-KR" sz="2000" dirty="0"/>
              <a:t>/ </a:t>
            </a:r>
            <a:r>
              <a:rPr lang="ko-KR" altLang="en-US" sz="2000" dirty="0"/>
              <a:t>한국어사전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4) </a:t>
            </a:r>
            <a:r>
              <a:rPr lang="ko-KR" altLang="en-US" sz="2000" dirty="0"/>
              <a:t>남쪽 </a:t>
            </a:r>
            <a:r>
              <a:rPr lang="en-US" altLang="ko-KR" sz="2000" dirty="0"/>
              <a:t>/ </a:t>
            </a:r>
            <a:r>
              <a:rPr lang="ko-KR" altLang="en-US" sz="2000" dirty="0"/>
              <a:t>베트남 </a:t>
            </a:r>
            <a:r>
              <a:rPr lang="en-US" altLang="ko-KR" sz="2000" dirty="0"/>
              <a:t>/ </a:t>
            </a:r>
            <a:r>
              <a:rPr lang="ko-KR" altLang="en-US" sz="2000" dirty="0" smtClean="0"/>
              <a:t>미남미녀</a:t>
            </a:r>
            <a:endParaRPr lang="ko-KR" altLang="en-US" sz="2000" dirty="0"/>
          </a:p>
        </p:txBody>
      </p:sp>
      <p:sp>
        <p:nvSpPr>
          <p:cNvPr id="1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901520" y="3850783"/>
            <a:ext cx="8699679" cy="2452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AutoNum type="arabicPeriod" startAt="2"/>
              <a:tabLst/>
              <a:defRPr/>
            </a:pP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글자를 고르십시오</a:t>
            </a:r>
            <a:r>
              <a:rPr kumimoji="1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/>
              <a:t>     (1) </a:t>
            </a:r>
            <a:r>
              <a:rPr lang="ko-KR" altLang="en-US" sz="2000" dirty="0"/>
              <a:t>손 </a:t>
            </a:r>
            <a:r>
              <a:rPr lang="ko-KR" altLang="en-US" sz="2000" dirty="0" smtClean="0"/>
              <a:t>           </a:t>
            </a:r>
            <a:r>
              <a:rPr lang="en-US" altLang="ko-KR" sz="2000" dirty="0" smtClean="0"/>
              <a:t>(</a:t>
            </a:r>
            <a:r>
              <a:rPr lang="en-US" altLang="ko-KR" sz="2000" dirty="0"/>
              <a:t>2) </a:t>
            </a:r>
            <a:r>
              <a:rPr lang="ko-KR" altLang="en-US" sz="2000" dirty="0" smtClean="0"/>
              <a:t>정            </a:t>
            </a:r>
            <a:r>
              <a:rPr lang="en-US" altLang="ko-KR" sz="2000" dirty="0"/>
              <a:t>(3) </a:t>
            </a:r>
            <a:r>
              <a:rPr lang="ko-KR" altLang="en-US" sz="2000" dirty="0" smtClean="0"/>
              <a:t>꼭            </a:t>
            </a:r>
            <a:r>
              <a:rPr lang="en-US" altLang="ko-KR" sz="2000" dirty="0"/>
              <a:t>(4) </a:t>
            </a:r>
            <a:r>
              <a:rPr lang="ko-KR" altLang="en-US" sz="2000" dirty="0" smtClean="0"/>
              <a:t>꿀       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5) </a:t>
            </a:r>
            <a:r>
              <a:rPr lang="ko-KR" altLang="en-US" sz="2000" dirty="0"/>
              <a:t>묵다 </a:t>
            </a:r>
            <a:r>
              <a:rPr lang="en-US" altLang="ko-KR" sz="2000" dirty="0" smtClean="0"/>
              <a:t>        (</a:t>
            </a:r>
            <a:r>
              <a:rPr lang="en-US" altLang="ko-KR" sz="2000" dirty="0"/>
              <a:t>6) </a:t>
            </a:r>
            <a:r>
              <a:rPr lang="ko-KR" altLang="en-US" sz="2000" dirty="0" smtClean="0"/>
              <a:t>있다         </a:t>
            </a:r>
            <a:r>
              <a:rPr lang="en-US" altLang="ko-KR" sz="2000" dirty="0"/>
              <a:t>(7) </a:t>
            </a:r>
            <a:r>
              <a:rPr lang="ko-KR" altLang="en-US" sz="2000" dirty="0" smtClean="0"/>
              <a:t>밭            </a:t>
            </a:r>
            <a:r>
              <a:rPr lang="en-US" altLang="ko-KR" sz="2000" dirty="0"/>
              <a:t>(8) </a:t>
            </a:r>
            <a:r>
              <a:rPr lang="ko-KR" altLang="en-US" sz="2000" dirty="0" smtClean="0"/>
              <a:t>감      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</a:t>
            </a:r>
            <a:r>
              <a:rPr lang="ko-KR" altLang="en-US" sz="2000" dirty="0" smtClean="0"/>
              <a:t> </a:t>
            </a:r>
            <a:r>
              <a:rPr lang="en-US" altLang="ko-KR" sz="2000" dirty="0"/>
              <a:t>(9) </a:t>
            </a:r>
            <a:r>
              <a:rPr lang="ko-KR" altLang="en-US" sz="2000" dirty="0" smtClean="0"/>
              <a:t>갑이         </a:t>
            </a:r>
            <a:r>
              <a:rPr lang="en-US" altLang="ko-KR" sz="2000" dirty="0"/>
              <a:t>(10) </a:t>
            </a:r>
            <a:r>
              <a:rPr lang="ko-KR" altLang="en-US" sz="2000" dirty="0"/>
              <a:t>방을 </a:t>
            </a:r>
            <a:r>
              <a:rPr lang="en-US" altLang="ko-KR" sz="2000" dirty="0" smtClean="0"/>
              <a:t>      (</a:t>
            </a:r>
            <a:r>
              <a:rPr lang="en-US" altLang="ko-KR" sz="2000" dirty="0"/>
              <a:t>11) </a:t>
            </a:r>
            <a:r>
              <a:rPr lang="ko-KR" altLang="en-US" sz="2000" dirty="0" smtClean="0"/>
              <a:t>짐을        </a:t>
            </a:r>
            <a:r>
              <a:rPr lang="en-US" altLang="ko-KR" sz="2000" dirty="0"/>
              <a:t>(12) </a:t>
            </a:r>
            <a:r>
              <a:rPr lang="ko-KR" altLang="en-US" sz="2000" dirty="0"/>
              <a:t>꽃이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13) </a:t>
            </a:r>
            <a:r>
              <a:rPr lang="ko-KR" altLang="en-US" sz="2000" dirty="0" smtClean="0"/>
              <a:t>밖이       </a:t>
            </a:r>
            <a:r>
              <a:rPr lang="en-US" altLang="ko-KR" sz="2000" dirty="0"/>
              <a:t>(14) </a:t>
            </a:r>
            <a:r>
              <a:rPr lang="ko-KR" altLang="en-US" sz="2000" dirty="0" smtClean="0"/>
              <a:t>좋아       </a:t>
            </a:r>
            <a:r>
              <a:rPr lang="en-US" altLang="ko-KR" sz="2000" dirty="0"/>
              <a:t>(15) </a:t>
            </a:r>
            <a:r>
              <a:rPr lang="ko-KR" altLang="en-US" sz="2000" dirty="0"/>
              <a:t>옆을 </a:t>
            </a:r>
            <a:r>
              <a:rPr lang="ko-KR" altLang="en-US" sz="2000" dirty="0" smtClean="0"/>
              <a:t>       </a:t>
            </a:r>
            <a:r>
              <a:rPr lang="en-US" altLang="ko-KR" sz="2000" dirty="0" smtClean="0"/>
              <a:t>(</a:t>
            </a:r>
            <a:r>
              <a:rPr lang="en-US" altLang="ko-KR" sz="2000" dirty="0"/>
              <a:t>16) </a:t>
            </a:r>
            <a:r>
              <a:rPr lang="ko-KR" altLang="en-US" sz="2000" dirty="0"/>
              <a:t>웃어요</a:t>
            </a:r>
            <a:r>
              <a:rPr lang="en-US" altLang="ko-KR" sz="2000" dirty="0" smtClean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196578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95894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4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6" y="1209562"/>
            <a:ext cx="549375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누구입니까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?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이름을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400" dirty="0" smtClean="0">
                <a:solidFill>
                  <a:prstClr val="black"/>
                </a:solidFill>
              </a:rPr>
              <a:t>    </a:t>
            </a:r>
            <a:r>
              <a:rPr lang="en-US" altLang="ko-KR" sz="2000" dirty="0"/>
              <a:t>(1) </a:t>
            </a:r>
            <a:r>
              <a:rPr lang="ko-KR" altLang="en-US" sz="2000" dirty="0"/>
              <a:t>대학생입니다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프랑스 사람입니다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3) </a:t>
            </a:r>
            <a:r>
              <a:rPr lang="ko-KR" altLang="en-US" sz="2000" dirty="0"/>
              <a:t>가수입니다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4) </a:t>
            </a:r>
            <a:r>
              <a:rPr lang="ko-KR" altLang="en-US" sz="2000" dirty="0"/>
              <a:t>주부입니다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5) </a:t>
            </a:r>
            <a:r>
              <a:rPr lang="ko-KR" altLang="en-US" sz="2000" dirty="0"/>
              <a:t>의사입니다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6) </a:t>
            </a:r>
            <a:r>
              <a:rPr lang="ko-KR" altLang="en-US" sz="2000" dirty="0"/>
              <a:t>미국 사람입니다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(7) </a:t>
            </a:r>
            <a:r>
              <a:rPr lang="ko-KR" altLang="en-US" sz="2000" dirty="0"/>
              <a:t>중국 사람입니다</a:t>
            </a:r>
            <a:r>
              <a:rPr lang="en-US" altLang="ko-KR" sz="2000" dirty="0" smtClean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85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95894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5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981986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그림을 보고 대화가 맞으면 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400" dirty="0" smtClean="0">
                <a:solidFill>
                  <a:prstClr val="black"/>
                </a:solidFill>
              </a:rPr>
              <a:t>    </a:t>
            </a:r>
            <a:r>
              <a:rPr lang="en-US" altLang="ko-KR" sz="2000" dirty="0">
                <a:latin typeface="+mj-lt"/>
              </a:rPr>
              <a:t>(1) </a:t>
            </a:r>
            <a:r>
              <a:rPr lang="ko-KR" altLang="en-US" sz="2000" dirty="0">
                <a:latin typeface="+mj-lt"/>
              </a:rPr>
              <a:t>가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이것이 무엇입니까</a:t>
            </a:r>
            <a:r>
              <a:rPr lang="en-US" altLang="ko-KR" sz="2000" dirty="0">
                <a:latin typeface="+mj-lt"/>
              </a:rPr>
              <a:t>? </a:t>
            </a:r>
            <a:r>
              <a:rPr lang="en-US" altLang="ko-KR" sz="2000" dirty="0" smtClean="0">
                <a:latin typeface="+mj-lt"/>
              </a:rPr>
              <a:t>   </a:t>
            </a:r>
            <a:r>
              <a:rPr lang="ko-KR" altLang="en-US" sz="2000" dirty="0" smtClean="0">
                <a:latin typeface="+mj-lt"/>
              </a:rPr>
              <a:t>나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냉장고입니다</a:t>
            </a:r>
            <a:r>
              <a:rPr lang="en-US" altLang="ko-KR" sz="2000" dirty="0" smtClean="0">
                <a:latin typeface="+mj-lt"/>
              </a:rPr>
              <a:t>.</a:t>
            </a:r>
          </a:p>
          <a:p>
            <a:pPr>
              <a:lnSpc>
                <a:spcPct val="180000"/>
              </a:lnSpc>
              <a:defRPr/>
            </a:pPr>
            <a:r>
              <a:rPr lang="en-US" altLang="ko-KR" sz="2000" dirty="0">
                <a:latin typeface="+mj-lt"/>
              </a:rPr>
              <a:t> </a:t>
            </a:r>
            <a:r>
              <a:rPr lang="en-US" altLang="ko-KR" sz="2000" dirty="0" smtClean="0">
                <a:latin typeface="+mj-lt"/>
              </a:rPr>
              <a:t>    </a:t>
            </a:r>
            <a:r>
              <a:rPr lang="en-US" altLang="ko-KR" sz="2000" dirty="0">
                <a:latin typeface="+mj-lt"/>
              </a:rPr>
              <a:t>(2) </a:t>
            </a:r>
            <a:r>
              <a:rPr lang="ko-KR" altLang="en-US" sz="2000" dirty="0">
                <a:latin typeface="+mj-lt"/>
              </a:rPr>
              <a:t>가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이것이 무엇입니까</a:t>
            </a:r>
            <a:r>
              <a:rPr lang="en-US" altLang="ko-KR" sz="2000" dirty="0">
                <a:latin typeface="+mj-lt"/>
              </a:rPr>
              <a:t>? </a:t>
            </a:r>
            <a:r>
              <a:rPr lang="en-US" altLang="ko-KR" sz="2000" dirty="0" smtClean="0">
                <a:latin typeface="+mj-lt"/>
              </a:rPr>
              <a:t>   </a:t>
            </a:r>
            <a:r>
              <a:rPr lang="ko-KR" altLang="en-US" sz="2000" dirty="0" smtClean="0">
                <a:latin typeface="+mj-lt"/>
              </a:rPr>
              <a:t>나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의자입니다</a:t>
            </a:r>
            <a:r>
              <a:rPr lang="en-US" altLang="ko-KR" sz="2000" dirty="0">
                <a:latin typeface="+mj-lt"/>
              </a:rPr>
              <a:t>. </a:t>
            </a:r>
            <a:endParaRPr lang="en-US" altLang="ko-KR" sz="2000" dirty="0" smtClean="0">
              <a:latin typeface="+mj-lt"/>
            </a:endParaRPr>
          </a:p>
          <a:p>
            <a:pPr>
              <a:lnSpc>
                <a:spcPct val="180000"/>
              </a:lnSpc>
              <a:defRPr/>
            </a:pPr>
            <a:r>
              <a:rPr lang="en-US" altLang="ko-KR" sz="2000" dirty="0">
                <a:latin typeface="+mj-lt"/>
              </a:rPr>
              <a:t> </a:t>
            </a:r>
            <a:r>
              <a:rPr lang="en-US" altLang="ko-KR" sz="2000" dirty="0" smtClean="0">
                <a:latin typeface="+mj-lt"/>
              </a:rPr>
              <a:t>    (</a:t>
            </a:r>
            <a:r>
              <a:rPr lang="en-US" altLang="ko-KR" sz="2000" dirty="0">
                <a:latin typeface="+mj-lt"/>
              </a:rPr>
              <a:t>3) </a:t>
            </a:r>
            <a:r>
              <a:rPr lang="ko-KR" altLang="en-US" sz="2000" dirty="0">
                <a:latin typeface="+mj-lt"/>
              </a:rPr>
              <a:t>가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이것이 무엇입니까</a:t>
            </a:r>
            <a:r>
              <a:rPr lang="en-US" altLang="ko-KR" sz="2000" dirty="0">
                <a:latin typeface="+mj-lt"/>
              </a:rPr>
              <a:t>? </a:t>
            </a:r>
            <a:r>
              <a:rPr lang="en-US" altLang="ko-KR" sz="2000" dirty="0" smtClean="0">
                <a:latin typeface="+mj-lt"/>
              </a:rPr>
              <a:t>   </a:t>
            </a:r>
            <a:r>
              <a:rPr lang="ko-KR" altLang="en-US" sz="2000" dirty="0" smtClean="0">
                <a:latin typeface="+mj-lt"/>
              </a:rPr>
              <a:t>나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창문입니다</a:t>
            </a:r>
            <a:r>
              <a:rPr lang="en-US" altLang="ko-KR" sz="2000" dirty="0">
                <a:latin typeface="+mj-lt"/>
              </a:rPr>
              <a:t>. </a:t>
            </a:r>
            <a:endParaRPr lang="en-US" altLang="ko-KR" sz="2000" dirty="0" smtClean="0">
              <a:latin typeface="+mj-lt"/>
            </a:endParaRPr>
          </a:p>
          <a:p>
            <a:pPr>
              <a:lnSpc>
                <a:spcPct val="180000"/>
              </a:lnSpc>
              <a:defRPr/>
            </a:pPr>
            <a:r>
              <a:rPr lang="en-US" altLang="ko-KR" sz="2000" dirty="0">
                <a:latin typeface="+mj-lt"/>
              </a:rPr>
              <a:t> </a:t>
            </a:r>
            <a:r>
              <a:rPr lang="en-US" altLang="ko-KR" sz="2000" dirty="0" smtClean="0">
                <a:latin typeface="+mj-lt"/>
              </a:rPr>
              <a:t>    (</a:t>
            </a:r>
            <a:r>
              <a:rPr lang="en-US" altLang="ko-KR" sz="2000" dirty="0">
                <a:latin typeface="+mj-lt"/>
              </a:rPr>
              <a:t>4) </a:t>
            </a:r>
            <a:r>
              <a:rPr lang="ko-KR" altLang="en-US" sz="2000" dirty="0">
                <a:latin typeface="+mj-lt"/>
              </a:rPr>
              <a:t>가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이것이 무엇입니까</a:t>
            </a:r>
            <a:r>
              <a:rPr lang="en-US" altLang="ko-KR" sz="2000" dirty="0">
                <a:latin typeface="+mj-lt"/>
              </a:rPr>
              <a:t>? </a:t>
            </a:r>
            <a:r>
              <a:rPr lang="en-US" altLang="ko-KR" sz="2000" dirty="0" smtClean="0">
                <a:latin typeface="+mj-lt"/>
              </a:rPr>
              <a:t>   </a:t>
            </a:r>
            <a:r>
              <a:rPr lang="ko-KR" altLang="en-US" sz="2000" dirty="0" smtClean="0">
                <a:latin typeface="+mj-lt"/>
              </a:rPr>
              <a:t>나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비행기입니다</a:t>
            </a:r>
            <a:r>
              <a:rPr lang="en-US" altLang="ko-KR" sz="2000" dirty="0">
                <a:latin typeface="+mj-lt"/>
              </a:rPr>
              <a:t>. </a:t>
            </a:r>
            <a:endParaRPr lang="en-US" altLang="ko-KR" sz="2000" dirty="0" smtClean="0">
              <a:latin typeface="+mj-lt"/>
            </a:endParaRPr>
          </a:p>
          <a:p>
            <a:pPr>
              <a:lnSpc>
                <a:spcPct val="180000"/>
              </a:lnSpc>
              <a:defRPr/>
            </a:pPr>
            <a:r>
              <a:rPr lang="en-US" altLang="ko-KR" sz="2000" dirty="0">
                <a:latin typeface="+mj-lt"/>
              </a:rPr>
              <a:t> </a:t>
            </a:r>
            <a:r>
              <a:rPr lang="en-US" altLang="ko-KR" sz="2000" dirty="0" smtClean="0">
                <a:latin typeface="+mj-lt"/>
              </a:rPr>
              <a:t>    (</a:t>
            </a:r>
            <a:r>
              <a:rPr lang="en-US" altLang="ko-KR" sz="2000" dirty="0">
                <a:latin typeface="+mj-lt"/>
              </a:rPr>
              <a:t>5) </a:t>
            </a:r>
            <a:r>
              <a:rPr lang="ko-KR" altLang="en-US" sz="2000" dirty="0">
                <a:latin typeface="+mj-lt"/>
              </a:rPr>
              <a:t>가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택시입니까</a:t>
            </a:r>
            <a:r>
              <a:rPr lang="en-US" altLang="ko-KR" sz="2000" dirty="0" smtClean="0">
                <a:latin typeface="+mj-lt"/>
              </a:rPr>
              <a:t>?              </a:t>
            </a:r>
            <a:r>
              <a:rPr lang="ko-KR" altLang="en-US" sz="2000" dirty="0">
                <a:latin typeface="+mj-lt"/>
              </a:rPr>
              <a:t>나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아니요</a:t>
            </a:r>
            <a:r>
              <a:rPr lang="en-US" altLang="ko-KR" sz="2000" dirty="0">
                <a:latin typeface="+mj-lt"/>
              </a:rPr>
              <a:t>, </a:t>
            </a:r>
            <a:r>
              <a:rPr lang="ko-KR" altLang="en-US" sz="2000" dirty="0">
                <a:latin typeface="+mj-lt"/>
              </a:rPr>
              <a:t>택시가 아닙니다</a:t>
            </a:r>
            <a:r>
              <a:rPr lang="en-US" altLang="ko-KR" sz="2000" dirty="0">
                <a:latin typeface="+mj-lt"/>
              </a:rPr>
              <a:t>. </a:t>
            </a:r>
            <a:r>
              <a:rPr lang="ko-KR" altLang="en-US" sz="2000" dirty="0">
                <a:latin typeface="+mj-lt"/>
              </a:rPr>
              <a:t>버스입니다</a:t>
            </a:r>
            <a:r>
              <a:rPr lang="en-US" altLang="ko-KR" sz="2000" dirty="0">
                <a:latin typeface="+mj-lt"/>
              </a:rPr>
              <a:t>. </a:t>
            </a:r>
            <a:endParaRPr lang="en-US" altLang="ko-KR" sz="2000" dirty="0" smtClean="0">
              <a:latin typeface="+mj-lt"/>
            </a:endParaRPr>
          </a:p>
          <a:p>
            <a:pPr>
              <a:lnSpc>
                <a:spcPct val="180000"/>
              </a:lnSpc>
              <a:defRPr/>
            </a:pPr>
            <a:r>
              <a:rPr lang="en-US" altLang="ko-KR" sz="2000" dirty="0">
                <a:latin typeface="+mj-lt"/>
              </a:rPr>
              <a:t> </a:t>
            </a:r>
            <a:r>
              <a:rPr lang="en-US" altLang="ko-KR" sz="2000" dirty="0" smtClean="0">
                <a:latin typeface="+mj-lt"/>
              </a:rPr>
              <a:t>    (</a:t>
            </a:r>
            <a:r>
              <a:rPr lang="en-US" altLang="ko-KR" sz="2000" dirty="0">
                <a:latin typeface="+mj-lt"/>
              </a:rPr>
              <a:t>6) </a:t>
            </a:r>
            <a:r>
              <a:rPr lang="ko-KR" altLang="en-US" sz="2000" dirty="0">
                <a:latin typeface="+mj-lt"/>
              </a:rPr>
              <a:t>가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지갑입니까</a:t>
            </a:r>
            <a:r>
              <a:rPr lang="en-US" altLang="ko-KR" sz="2000" dirty="0" smtClean="0">
                <a:latin typeface="+mj-lt"/>
              </a:rPr>
              <a:t>?              </a:t>
            </a:r>
            <a:r>
              <a:rPr lang="ko-KR" altLang="en-US" sz="2000" dirty="0">
                <a:latin typeface="+mj-lt"/>
              </a:rPr>
              <a:t>나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아니요</a:t>
            </a:r>
            <a:r>
              <a:rPr lang="en-US" altLang="ko-KR" sz="2000" dirty="0">
                <a:latin typeface="+mj-lt"/>
              </a:rPr>
              <a:t>, </a:t>
            </a:r>
            <a:r>
              <a:rPr lang="ko-KR" altLang="en-US" sz="2000" dirty="0">
                <a:latin typeface="+mj-lt"/>
              </a:rPr>
              <a:t>지갑이 아닙니다</a:t>
            </a:r>
            <a:r>
              <a:rPr lang="en-US" altLang="ko-KR" sz="2000" dirty="0">
                <a:latin typeface="+mj-lt"/>
              </a:rPr>
              <a:t>. </a:t>
            </a:r>
            <a:r>
              <a:rPr lang="ko-KR" altLang="en-US" sz="2000" dirty="0">
                <a:latin typeface="+mj-lt"/>
              </a:rPr>
              <a:t>필통입니다</a:t>
            </a:r>
            <a:r>
              <a:rPr lang="en-US" altLang="ko-KR" sz="2000" dirty="0">
                <a:latin typeface="+mj-lt"/>
              </a:rPr>
              <a:t>. </a:t>
            </a:r>
            <a:endParaRPr lang="en-US" altLang="ko-KR" sz="2000" dirty="0" smtClean="0">
              <a:latin typeface="+mj-lt"/>
            </a:endParaRPr>
          </a:p>
          <a:p>
            <a:pPr>
              <a:lnSpc>
                <a:spcPct val="180000"/>
              </a:lnSpc>
              <a:defRPr/>
            </a:pPr>
            <a:r>
              <a:rPr lang="en-US" altLang="ko-KR" sz="2000" dirty="0">
                <a:latin typeface="+mj-lt"/>
              </a:rPr>
              <a:t> </a:t>
            </a:r>
            <a:r>
              <a:rPr lang="en-US" altLang="ko-KR" sz="2000" dirty="0" smtClean="0">
                <a:latin typeface="+mj-lt"/>
              </a:rPr>
              <a:t>    (</a:t>
            </a:r>
            <a:r>
              <a:rPr lang="en-US" altLang="ko-KR" sz="2000" dirty="0">
                <a:latin typeface="+mj-lt"/>
              </a:rPr>
              <a:t>7) </a:t>
            </a:r>
            <a:r>
              <a:rPr lang="ko-KR" altLang="en-US" sz="2000" dirty="0">
                <a:latin typeface="+mj-lt"/>
              </a:rPr>
              <a:t>가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신문입니까</a:t>
            </a:r>
            <a:r>
              <a:rPr lang="en-US" altLang="ko-KR" sz="2000" dirty="0">
                <a:latin typeface="+mj-lt"/>
              </a:rPr>
              <a:t>? </a:t>
            </a:r>
            <a:r>
              <a:rPr lang="en-US" altLang="ko-KR" sz="2000" dirty="0" smtClean="0">
                <a:latin typeface="+mj-lt"/>
              </a:rPr>
              <a:t>             </a:t>
            </a:r>
            <a:r>
              <a:rPr lang="ko-KR" altLang="en-US" sz="2000" dirty="0" smtClean="0">
                <a:latin typeface="+mj-lt"/>
              </a:rPr>
              <a:t>나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아니요</a:t>
            </a:r>
            <a:r>
              <a:rPr lang="en-US" altLang="ko-KR" sz="2000" dirty="0">
                <a:latin typeface="+mj-lt"/>
              </a:rPr>
              <a:t>, </a:t>
            </a:r>
            <a:r>
              <a:rPr lang="ko-KR" altLang="en-US" sz="2000" dirty="0">
                <a:latin typeface="+mj-lt"/>
              </a:rPr>
              <a:t>신문이 아닙니다</a:t>
            </a:r>
            <a:r>
              <a:rPr lang="en-US" altLang="ko-KR" sz="2000" dirty="0">
                <a:latin typeface="+mj-lt"/>
              </a:rPr>
              <a:t>. </a:t>
            </a:r>
            <a:r>
              <a:rPr lang="ko-KR" altLang="en-US" sz="2000" dirty="0">
                <a:latin typeface="+mj-lt"/>
              </a:rPr>
              <a:t>책입니다</a:t>
            </a:r>
            <a:r>
              <a:rPr lang="en-US" altLang="ko-KR" sz="2000" dirty="0">
                <a:latin typeface="+mj-lt"/>
              </a:rPr>
              <a:t>. </a:t>
            </a:r>
            <a:endParaRPr lang="en-US" altLang="ko-KR" sz="2000" dirty="0" smtClean="0">
              <a:latin typeface="+mj-lt"/>
            </a:endParaRPr>
          </a:p>
          <a:p>
            <a:pPr>
              <a:lnSpc>
                <a:spcPct val="180000"/>
              </a:lnSpc>
              <a:defRPr/>
            </a:pPr>
            <a:r>
              <a:rPr lang="en-US" altLang="ko-KR" sz="2000" dirty="0">
                <a:latin typeface="+mj-lt"/>
              </a:rPr>
              <a:t> </a:t>
            </a:r>
            <a:r>
              <a:rPr lang="en-US" altLang="ko-KR" sz="2000" dirty="0" smtClean="0">
                <a:latin typeface="+mj-lt"/>
              </a:rPr>
              <a:t>    (</a:t>
            </a:r>
            <a:r>
              <a:rPr lang="en-US" altLang="ko-KR" sz="2000" dirty="0">
                <a:latin typeface="+mj-lt"/>
              </a:rPr>
              <a:t>8) </a:t>
            </a:r>
            <a:r>
              <a:rPr lang="ko-KR" altLang="en-US" sz="2000" dirty="0">
                <a:latin typeface="+mj-lt"/>
              </a:rPr>
              <a:t>가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의사입니까</a:t>
            </a:r>
            <a:r>
              <a:rPr lang="en-US" altLang="ko-KR" sz="2000" dirty="0">
                <a:latin typeface="+mj-lt"/>
              </a:rPr>
              <a:t>? </a:t>
            </a:r>
            <a:r>
              <a:rPr lang="en-US" altLang="ko-KR" sz="2000" dirty="0" smtClean="0">
                <a:latin typeface="+mj-lt"/>
              </a:rPr>
              <a:t>             </a:t>
            </a:r>
            <a:r>
              <a:rPr lang="ko-KR" altLang="en-US" sz="2000" dirty="0" smtClean="0">
                <a:latin typeface="+mj-lt"/>
              </a:rPr>
              <a:t>나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아니요</a:t>
            </a:r>
            <a:r>
              <a:rPr lang="en-US" altLang="ko-KR" sz="2000" dirty="0">
                <a:latin typeface="+mj-lt"/>
              </a:rPr>
              <a:t>, </a:t>
            </a:r>
            <a:r>
              <a:rPr lang="ko-KR" altLang="en-US" sz="2000" dirty="0">
                <a:latin typeface="+mj-lt"/>
              </a:rPr>
              <a:t>의사가 아닙니다</a:t>
            </a:r>
            <a:r>
              <a:rPr lang="en-US" altLang="ko-KR" sz="2000" dirty="0">
                <a:latin typeface="+mj-lt"/>
              </a:rPr>
              <a:t>. </a:t>
            </a:r>
            <a:r>
              <a:rPr lang="ko-KR" altLang="en-US" sz="2000" dirty="0">
                <a:latin typeface="+mj-lt"/>
              </a:rPr>
              <a:t>요리사입니다</a:t>
            </a:r>
            <a:r>
              <a:rPr lang="en-US" altLang="ko-KR" sz="2000" dirty="0" smtClean="0">
                <a:latin typeface="+mj-lt"/>
              </a:rPr>
              <a:t>.</a:t>
            </a:r>
            <a:endParaRPr lang="en-US" altLang="ko-KR" sz="2000" dirty="0" smtClean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54796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95894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6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9819868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누구의 가족 사진입니까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?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번호를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50000"/>
              </a:lnSpc>
              <a:defRPr/>
            </a:pPr>
            <a:r>
              <a:rPr lang="en-US" altLang="ko-KR" sz="2400" dirty="0" smtClean="0">
                <a:solidFill>
                  <a:prstClr val="black"/>
                </a:solidFill>
              </a:rPr>
              <a:t>    </a:t>
            </a:r>
            <a:r>
              <a:rPr lang="en-US" altLang="ko-KR" sz="2000" dirty="0"/>
              <a:t>(1) </a:t>
            </a:r>
            <a:r>
              <a:rPr lang="ko-KR" altLang="en-US" sz="2000" dirty="0"/>
              <a:t>저는 마리입니다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제 언니입니다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우리 </a:t>
            </a:r>
            <a:r>
              <a:rPr lang="ko-KR" altLang="en-US" sz="2000" dirty="0" smtClean="0"/>
              <a:t>부모님입니다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 err="1"/>
              <a:t>제인입니다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우리 할머니</a:t>
            </a:r>
            <a:r>
              <a:rPr lang="en-US" altLang="ko-KR" sz="2000" dirty="0"/>
              <a:t>, </a:t>
            </a:r>
            <a:r>
              <a:rPr lang="ko-KR" altLang="en-US" sz="2000" dirty="0"/>
              <a:t>할아버지</a:t>
            </a:r>
            <a:r>
              <a:rPr lang="en-US" altLang="ko-KR" sz="2000" dirty="0"/>
              <a:t>, </a:t>
            </a:r>
            <a:r>
              <a:rPr lang="ko-KR" altLang="en-US" sz="2000" dirty="0"/>
              <a:t>부모님입니다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김영수입니다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우리 할머니입니다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부모님입니다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남동생이 경찰입니다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4) </a:t>
            </a:r>
            <a:r>
              <a:rPr lang="ko-KR" altLang="en-US" sz="2000" dirty="0" err="1"/>
              <a:t>다나카입니다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제 아들입니다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딸입니다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제 </a:t>
            </a:r>
            <a:r>
              <a:rPr lang="ko-KR" altLang="en-US" sz="2000" dirty="0" err="1"/>
              <a:t>아내입</a:t>
            </a:r>
            <a:r>
              <a:rPr lang="ko-KR" altLang="en-US" sz="2000" dirty="0"/>
              <a:t> </a:t>
            </a:r>
            <a:r>
              <a:rPr lang="ko-KR" altLang="en-US" sz="2000" dirty="0" err="1"/>
              <a:t>니다</a:t>
            </a:r>
            <a:r>
              <a:rPr lang="en-US" altLang="ko-KR" sz="2000" dirty="0" smtClean="0"/>
              <a:t>.</a:t>
            </a:r>
            <a:endParaRPr lang="en-US" altLang="ko-KR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16076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7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790091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번호를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400" dirty="0">
                <a:solidFill>
                  <a:prstClr val="black"/>
                </a:solidFill>
              </a:rPr>
              <a:t>    </a:t>
            </a:r>
            <a:r>
              <a:rPr lang="en-US" altLang="ko-KR" sz="2000" dirty="0"/>
              <a:t>(1) </a:t>
            </a:r>
            <a:r>
              <a:rPr lang="ko-KR" altLang="en-US" sz="2000" dirty="0"/>
              <a:t>신문을 읽습니다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>              (</a:t>
            </a:r>
            <a:r>
              <a:rPr lang="en-US" altLang="ko-KR" sz="2000" dirty="0"/>
              <a:t>2) </a:t>
            </a:r>
            <a:r>
              <a:rPr lang="ko-KR" altLang="en-US" sz="2000" dirty="0"/>
              <a:t>운동을 합니다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2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텔레비전을 봅니다</a:t>
            </a:r>
            <a:r>
              <a:rPr lang="en-US" altLang="ko-KR" sz="2000" dirty="0" smtClean="0"/>
              <a:t>.            </a:t>
            </a:r>
            <a:r>
              <a:rPr lang="en-US" altLang="ko-KR" sz="2000" dirty="0"/>
              <a:t>(4) </a:t>
            </a:r>
            <a:r>
              <a:rPr lang="ko-KR" altLang="en-US" sz="2000" dirty="0"/>
              <a:t>옷을 입습니다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2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(5) </a:t>
            </a:r>
            <a:r>
              <a:rPr lang="ko-KR" altLang="en-US" sz="2000" dirty="0"/>
              <a:t>버스를 탑니다</a:t>
            </a:r>
            <a:r>
              <a:rPr lang="en-US" altLang="ko-KR" sz="2000" dirty="0" smtClean="0"/>
              <a:t>.                  </a:t>
            </a:r>
            <a:r>
              <a:rPr lang="en-US" altLang="ko-KR" sz="2000" dirty="0"/>
              <a:t>(6) </a:t>
            </a:r>
            <a:r>
              <a:rPr lang="ko-KR" altLang="en-US" sz="2000" dirty="0"/>
              <a:t>가방을 삽니다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     (</a:t>
            </a:r>
            <a:r>
              <a:rPr lang="en-US" altLang="ko-KR" sz="2000" dirty="0"/>
              <a:t>7) </a:t>
            </a:r>
            <a:r>
              <a:rPr lang="ko-KR" altLang="en-US" sz="2000" dirty="0"/>
              <a:t>친구를 만납니다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>              (</a:t>
            </a:r>
            <a:r>
              <a:rPr lang="en-US" altLang="ko-KR" sz="2000" dirty="0"/>
              <a:t>8) </a:t>
            </a:r>
            <a:r>
              <a:rPr lang="ko-KR" altLang="en-US" sz="2000" dirty="0"/>
              <a:t>노래를 부릅니다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2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9) </a:t>
            </a:r>
            <a:r>
              <a:rPr lang="ko-KR" altLang="en-US" sz="2000" dirty="0"/>
              <a:t>운전을 합니다</a:t>
            </a:r>
            <a:r>
              <a:rPr lang="en-US" altLang="ko-KR" sz="2000" dirty="0" smtClean="0"/>
              <a:t>.</a:t>
            </a:r>
            <a:endParaRPr lang="ko-KR" altLang="en-US" sz="2000" dirty="0">
              <a:solidFill>
                <a:prstClr val="black"/>
              </a:solidFill>
            </a:endParaRPr>
          </a:p>
        </p:txBody>
      </p:sp>
      <p:sp>
        <p:nvSpPr>
          <p:cNvPr id="1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3671775"/>
            <a:ext cx="8699679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AutoNum type="arabicPeriod" startAt="2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연결하십시오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 smtClean="0">
                <a:solidFill>
                  <a:prstClr val="black"/>
                </a:solidFill>
              </a:rPr>
              <a:t>     </a:t>
            </a:r>
            <a:r>
              <a:rPr lang="en-US" altLang="ko-KR" sz="2000" dirty="0"/>
              <a:t>(1) </a:t>
            </a:r>
            <a:r>
              <a:rPr lang="ko-KR" altLang="en-US" sz="2000" dirty="0"/>
              <a:t>우리 아버지가 운동을 합니다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학생들이 한국말을 배웁니다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(3) </a:t>
            </a:r>
            <a:r>
              <a:rPr lang="ko-KR" altLang="en-US" sz="2000" dirty="0"/>
              <a:t>제 동생이 영화를 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4) </a:t>
            </a:r>
            <a:r>
              <a:rPr lang="ko-KR" altLang="en-US" sz="2000" dirty="0"/>
              <a:t>김영수 씨가 맥주를 마십니다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(5) </a:t>
            </a:r>
            <a:r>
              <a:rPr lang="ko-KR" altLang="en-US" sz="2000" dirty="0"/>
              <a:t>제가 친구를 기다립니다</a:t>
            </a:r>
            <a:r>
              <a:rPr lang="en-US" altLang="ko-KR" sz="2000" dirty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235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8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790091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번호를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/>
              <a:t>(1) </a:t>
            </a:r>
            <a:r>
              <a:rPr lang="ko-KR" altLang="en-US" sz="2000" dirty="0"/>
              <a:t>잡수십니다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>          (</a:t>
            </a:r>
            <a:r>
              <a:rPr lang="en-US" altLang="ko-KR" sz="2000" dirty="0"/>
              <a:t>2) </a:t>
            </a:r>
            <a:r>
              <a:rPr lang="ko-KR" altLang="en-US" sz="2000" dirty="0"/>
              <a:t>기다리십니다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(3) </a:t>
            </a:r>
            <a:r>
              <a:rPr lang="ko-KR" altLang="en-US" sz="2000" dirty="0"/>
              <a:t>입으십니다</a:t>
            </a:r>
            <a:r>
              <a:rPr lang="en-US" altLang="ko-KR" sz="2000" dirty="0" smtClean="0"/>
              <a:t>.           </a:t>
            </a:r>
            <a:r>
              <a:rPr lang="en-US" altLang="ko-KR" sz="2000" dirty="0"/>
              <a:t>(4) </a:t>
            </a:r>
            <a:r>
              <a:rPr lang="ko-KR" altLang="en-US" sz="2000" dirty="0"/>
              <a:t>주무십니다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5) </a:t>
            </a:r>
            <a:r>
              <a:rPr lang="ko-KR" altLang="en-US" sz="2000" dirty="0"/>
              <a:t>타십니다</a:t>
            </a:r>
            <a:r>
              <a:rPr lang="en-US" altLang="ko-KR" sz="2000" dirty="0" smtClean="0"/>
              <a:t>.              </a:t>
            </a:r>
            <a:r>
              <a:rPr lang="en-US" altLang="ko-KR" sz="2000" dirty="0"/>
              <a:t>(6) </a:t>
            </a:r>
            <a:r>
              <a:rPr lang="ko-KR" altLang="en-US" sz="2000" dirty="0"/>
              <a:t>읽으십니다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7) </a:t>
            </a:r>
            <a:r>
              <a:rPr lang="ko-KR" altLang="en-US" sz="2000" dirty="0"/>
              <a:t>앉으십니다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>          (</a:t>
            </a:r>
            <a:r>
              <a:rPr lang="en-US" altLang="ko-KR" sz="2000" dirty="0"/>
              <a:t>8) </a:t>
            </a:r>
            <a:r>
              <a:rPr lang="ko-KR" altLang="en-US" sz="2000" dirty="0"/>
              <a:t>드십니다</a:t>
            </a:r>
            <a:r>
              <a:rPr lang="en-US" altLang="ko-KR" sz="2000" dirty="0" smtClean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  <p:sp>
        <p:nvSpPr>
          <p:cNvPr id="1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3671775"/>
            <a:ext cx="8699679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AutoNum type="arabicPeriod" startAt="2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빈칸에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 smtClean="0">
                <a:solidFill>
                  <a:prstClr val="black"/>
                </a:solidFill>
              </a:rPr>
              <a:t>     </a:t>
            </a:r>
            <a:r>
              <a:rPr lang="ko-KR" altLang="en-US" sz="2000" dirty="0"/>
              <a:t>우리 집입니다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아버지께서 </a:t>
            </a:r>
            <a:r>
              <a:rPr lang="ko-KR" altLang="en-US" sz="2000" dirty="0"/>
              <a:t>일어나십니다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신문을 </a:t>
            </a:r>
            <a:r>
              <a:rPr lang="ko-KR" altLang="en-US" sz="2000" dirty="0"/>
              <a:t>읽으십니다</a:t>
            </a:r>
            <a:r>
              <a:rPr lang="en-US" altLang="ko-KR" sz="2000" dirty="0" smtClean="0"/>
              <a:t>.   </a:t>
            </a:r>
            <a:r>
              <a:rPr lang="ko-KR" altLang="en-US" sz="2000" dirty="0" smtClean="0"/>
              <a:t>아침을 </a:t>
            </a:r>
            <a:r>
              <a:rPr lang="ko-KR" altLang="en-US" sz="2000" dirty="0"/>
              <a:t>잡수십니다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어머니께서 </a:t>
            </a:r>
            <a:r>
              <a:rPr lang="ko-KR" altLang="en-US" sz="2000" dirty="0"/>
              <a:t>텔레비전을 보십니다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운동을 </a:t>
            </a:r>
            <a:r>
              <a:rPr lang="ko-KR" altLang="en-US" sz="2000" dirty="0"/>
              <a:t>하십니다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smtClean="0"/>
              <a:t>     </a:t>
            </a:r>
            <a:r>
              <a:rPr lang="ko-KR" altLang="en-US" sz="2000" smtClean="0"/>
              <a:t>일기를 </a:t>
            </a:r>
            <a:r>
              <a:rPr lang="ko-KR" altLang="en-US" sz="2000" dirty="0"/>
              <a:t>쓰십니다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주무십니다</a:t>
            </a:r>
            <a:r>
              <a:rPr lang="en-US" altLang="ko-KR" sz="2000" dirty="0" smtClean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53218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1500</Words>
  <Application>Microsoft Office PowerPoint</Application>
  <PresentationFormat>사용자 지정</PresentationFormat>
  <Paragraphs>184</Paragraphs>
  <Slides>16</Slides>
  <Notes>16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samsung</cp:lastModifiedBy>
  <cp:revision>105</cp:revision>
  <dcterms:created xsi:type="dcterms:W3CDTF">2020-05-26T02:30:11Z</dcterms:created>
  <dcterms:modified xsi:type="dcterms:W3CDTF">2020-10-06T02:44:43Z</dcterms:modified>
</cp:coreProperties>
</file>