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6"/>
  </p:notesMasterIdLst>
  <p:sldIdLst>
    <p:sldId id="329" r:id="rId2"/>
    <p:sldId id="337" r:id="rId3"/>
    <p:sldId id="336" r:id="rId4"/>
    <p:sldId id="335" r:id="rId5"/>
    <p:sldId id="333" r:id="rId6"/>
    <p:sldId id="338" r:id="rId7"/>
    <p:sldId id="339" r:id="rId8"/>
    <p:sldId id="334" r:id="rId9"/>
    <p:sldId id="342" r:id="rId10"/>
    <p:sldId id="341" r:id="rId11"/>
    <p:sldId id="343" r:id="rId12"/>
    <p:sldId id="344" r:id="rId13"/>
    <p:sldId id="345" r:id="rId14"/>
    <p:sldId id="346" r:id="rId15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  <a:srgbClr val="EBE34B"/>
    <a:srgbClr val="FFCF37"/>
    <a:srgbClr val="6E254B"/>
    <a:srgbClr val="CA7D88"/>
    <a:srgbClr val="F7FFCD"/>
    <a:srgbClr val="5E595D"/>
    <a:srgbClr val="EBD2D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50"/>
    <p:restoredTop sz="94615"/>
  </p:normalViewPr>
  <p:slideViewPr>
    <p:cSldViewPr snapToGrid="0" snapToObjects="1">
      <p:cViewPr varScale="1">
        <p:scale>
          <a:sx n="67" d="100"/>
          <a:sy n="67" d="100"/>
        </p:scale>
        <p:origin x="774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107A56-88A1-0943-A187-AB6749CA1BB5}" type="datetimeFigureOut">
              <a:rPr kumimoji="1" lang="ko-KR" altLang="en-US" smtClean="0"/>
              <a:t>2021-05-12</a:t>
            </a:fld>
            <a:endParaRPr kumimoji="1"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ko-KR" altLang="en-US"/>
              <a:t>마스터 텍스트 스타일을 편집하려면 클릭</a:t>
            </a:r>
          </a:p>
          <a:p>
            <a:pPr lvl="1"/>
            <a:r>
              <a:rPr kumimoji="1" lang="ko-KR" altLang="en-US"/>
              <a:t>두 번째 수준</a:t>
            </a:r>
          </a:p>
          <a:p>
            <a:pPr lvl="2"/>
            <a:r>
              <a:rPr kumimoji="1" lang="ko-KR" altLang="en-US"/>
              <a:t>세 번째 수준</a:t>
            </a:r>
          </a:p>
          <a:p>
            <a:pPr lvl="3"/>
            <a:r>
              <a:rPr kumimoji="1" lang="ko-KR" altLang="en-US"/>
              <a:t>네 번째 수준</a:t>
            </a:r>
          </a:p>
          <a:p>
            <a:pPr lvl="4"/>
            <a:r>
              <a:rPr kumimoji="1" lang="ko-KR" altLang="en-US"/>
              <a:t>다섯 번째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F910D9-7DC7-884E-A93E-827E6B71C3C3}" type="slidenum">
              <a:rPr kumimoji="1" lang="ko-KR" altLang="en-US" smtClean="0"/>
              <a:t>‹#›</a:t>
            </a:fld>
            <a:endParaRPr kumimoji="1" lang="ko-KR" altLang="en-US"/>
          </a:p>
        </p:txBody>
      </p:sp>
    </p:spTree>
    <p:extLst>
      <p:ext uri="{BB962C8B-B14F-4D97-AF65-F5344CB8AC3E}">
        <p14:creationId xmlns:p14="http://schemas.microsoft.com/office/powerpoint/2010/main" val="8398914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F910D9-7DC7-884E-A93E-827E6B71C3C3}" type="slidenum">
              <a:rPr kumimoji="1" lang="ko-KR" altLang="en-US" smtClean="0">
                <a:solidFill>
                  <a:prstClr val="black"/>
                </a:solidFill>
              </a:rPr>
              <a:pPr/>
              <a:t>1</a:t>
            </a:fld>
            <a:endParaRPr kumimoji="1"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877211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F910D9-7DC7-884E-A93E-827E6B71C3C3}" type="slidenum">
              <a:rPr kumimoji="1" lang="ko-KR" altLang="en-US" smtClean="0">
                <a:solidFill>
                  <a:prstClr val="black"/>
                </a:solidFill>
              </a:rPr>
              <a:pPr/>
              <a:t>10</a:t>
            </a:fld>
            <a:endParaRPr kumimoji="1"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409488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F910D9-7DC7-884E-A93E-827E6B71C3C3}" type="slidenum">
              <a:rPr kumimoji="1" lang="ko-KR" altLang="en-US" smtClean="0">
                <a:solidFill>
                  <a:prstClr val="black"/>
                </a:solidFill>
              </a:rPr>
              <a:pPr/>
              <a:t>11</a:t>
            </a:fld>
            <a:endParaRPr kumimoji="1"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336527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F910D9-7DC7-884E-A93E-827E6B71C3C3}" type="slidenum">
              <a:rPr kumimoji="1" lang="ko-KR" altLang="en-US" smtClean="0">
                <a:solidFill>
                  <a:prstClr val="black"/>
                </a:solidFill>
              </a:rPr>
              <a:pPr/>
              <a:t>12</a:t>
            </a:fld>
            <a:endParaRPr kumimoji="1"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395158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F910D9-7DC7-884E-A93E-827E6B71C3C3}" type="slidenum">
              <a:rPr kumimoji="1" lang="ko-KR" altLang="en-US" smtClean="0">
                <a:solidFill>
                  <a:prstClr val="black"/>
                </a:solidFill>
              </a:rPr>
              <a:pPr/>
              <a:t>13</a:t>
            </a:fld>
            <a:endParaRPr kumimoji="1"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217254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F910D9-7DC7-884E-A93E-827E6B71C3C3}" type="slidenum">
              <a:rPr kumimoji="1" lang="ko-KR" altLang="en-US" smtClean="0">
                <a:solidFill>
                  <a:prstClr val="black"/>
                </a:solidFill>
              </a:rPr>
              <a:pPr/>
              <a:t>14</a:t>
            </a:fld>
            <a:endParaRPr kumimoji="1"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96554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F910D9-7DC7-884E-A93E-827E6B71C3C3}" type="slidenum">
              <a:rPr kumimoji="1" lang="ko-KR" altLang="en-US" smtClean="0">
                <a:solidFill>
                  <a:prstClr val="black"/>
                </a:solidFill>
              </a:rPr>
              <a:pPr/>
              <a:t>2</a:t>
            </a:fld>
            <a:endParaRPr kumimoji="1"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07308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F910D9-7DC7-884E-A93E-827E6B71C3C3}" type="slidenum">
              <a:rPr kumimoji="1" lang="ko-KR" altLang="en-US" smtClean="0">
                <a:solidFill>
                  <a:prstClr val="black"/>
                </a:solidFill>
              </a:rPr>
              <a:pPr/>
              <a:t>3</a:t>
            </a:fld>
            <a:endParaRPr kumimoji="1"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10082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F910D9-7DC7-884E-A93E-827E6B71C3C3}" type="slidenum">
              <a:rPr kumimoji="1" lang="ko-KR" altLang="en-US" smtClean="0">
                <a:solidFill>
                  <a:prstClr val="black"/>
                </a:solidFill>
              </a:rPr>
              <a:pPr/>
              <a:t>4</a:t>
            </a:fld>
            <a:endParaRPr kumimoji="1"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60876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F910D9-7DC7-884E-A93E-827E6B71C3C3}" type="slidenum">
              <a:rPr kumimoji="1" lang="ko-KR" altLang="en-US" smtClean="0">
                <a:solidFill>
                  <a:prstClr val="black"/>
                </a:solidFill>
              </a:rPr>
              <a:pPr/>
              <a:t>5</a:t>
            </a:fld>
            <a:endParaRPr kumimoji="1"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85794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F910D9-7DC7-884E-A93E-827E6B71C3C3}" type="slidenum">
              <a:rPr kumimoji="1" lang="ko-KR" altLang="en-US" smtClean="0">
                <a:solidFill>
                  <a:prstClr val="black"/>
                </a:solidFill>
              </a:rPr>
              <a:pPr/>
              <a:t>6</a:t>
            </a:fld>
            <a:endParaRPr kumimoji="1"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906937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F910D9-7DC7-884E-A93E-827E6B71C3C3}" type="slidenum">
              <a:rPr kumimoji="1" lang="ko-KR" altLang="en-US" smtClean="0">
                <a:solidFill>
                  <a:prstClr val="black"/>
                </a:solidFill>
              </a:rPr>
              <a:pPr/>
              <a:t>7</a:t>
            </a:fld>
            <a:endParaRPr kumimoji="1"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87644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F910D9-7DC7-884E-A93E-827E6B71C3C3}" type="slidenum">
              <a:rPr kumimoji="1" lang="ko-KR" altLang="en-US" smtClean="0">
                <a:solidFill>
                  <a:prstClr val="black"/>
                </a:solidFill>
              </a:rPr>
              <a:pPr/>
              <a:t>8</a:t>
            </a:fld>
            <a:endParaRPr kumimoji="1"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567830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F910D9-7DC7-884E-A93E-827E6B71C3C3}" type="slidenum">
              <a:rPr kumimoji="1" lang="ko-KR" altLang="en-US" smtClean="0">
                <a:solidFill>
                  <a:prstClr val="black"/>
                </a:solidFill>
              </a:rPr>
              <a:pPr/>
              <a:t>9</a:t>
            </a:fld>
            <a:endParaRPr kumimoji="1"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38338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ko-KR" altLang="en-US"/>
              <a:t>마스터 제목 스타일 편집</a:t>
            </a:r>
          </a:p>
        </p:txBody>
      </p:sp>
      <p:sp>
        <p:nvSpPr>
          <p:cNvPr id="3" name="부제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47E89-B5C3-7D49-9C58-24654FE4C83F}" type="datetimeFigureOut">
              <a:rPr kumimoji="1"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2021-05-12</a:t>
            </a:fld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F75FB-6393-7F41-982C-CF110BFF518F}" type="slidenum">
              <a:rPr kumimoji="1"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13012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ko-KR" altLang="en-US"/>
              <a:t>마스터 텍스트 스타일을 편집하려면 클릭</a:t>
            </a:r>
          </a:p>
          <a:p>
            <a:pPr lvl="1"/>
            <a:r>
              <a:rPr kumimoji="1" lang="ko-KR" altLang="en-US"/>
              <a:t>두 번째 수준</a:t>
            </a:r>
          </a:p>
          <a:p>
            <a:pPr lvl="2"/>
            <a:r>
              <a:rPr kumimoji="1" lang="ko-KR" altLang="en-US"/>
              <a:t>세 번째 수준</a:t>
            </a:r>
          </a:p>
          <a:p>
            <a:pPr lvl="3"/>
            <a:r>
              <a:rPr kumimoji="1" lang="ko-KR" altLang="en-US"/>
              <a:t>네 번째 수준</a:t>
            </a:r>
          </a:p>
          <a:p>
            <a:pPr lvl="4"/>
            <a:r>
              <a:rPr kumimoji="1" lang="ko-KR" altLang="en-US"/>
              <a:t>다섯 번째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47E89-B5C3-7D49-9C58-24654FE4C83F}" type="datetimeFigureOut">
              <a:rPr kumimoji="1"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2021-05-12</a:t>
            </a:fld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F75FB-6393-7F41-982C-CF110BFF518F}" type="slidenum">
              <a:rPr kumimoji="1"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84813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ko-KR" altLang="en-US"/>
              <a:t>마스터 텍스트 스타일을 편집하려면 클릭</a:t>
            </a:r>
          </a:p>
          <a:p>
            <a:pPr lvl="1"/>
            <a:r>
              <a:rPr kumimoji="1" lang="ko-KR" altLang="en-US"/>
              <a:t>두 번째 수준</a:t>
            </a:r>
          </a:p>
          <a:p>
            <a:pPr lvl="2"/>
            <a:r>
              <a:rPr kumimoji="1" lang="ko-KR" altLang="en-US"/>
              <a:t>세 번째 수준</a:t>
            </a:r>
          </a:p>
          <a:p>
            <a:pPr lvl="3"/>
            <a:r>
              <a:rPr kumimoji="1" lang="ko-KR" altLang="en-US"/>
              <a:t>네 번째 수준</a:t>
            </a:r>
          </a:p>
          <a:p>
            <a:pPr lvl="4"/>
            <a:r>
              <a:rPr kumimoji="1" lang="ko-KR" altLang="en-US"/>
              <a:t>다섯 번째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47E89-B5C3-7D49-9C58-24654FE4C83F}" type="datetimeFigureOut">
              <a:rPr kumimoji="1"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2021-05-12</a:t>
            </a:fld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F75FB-6393-7F41-982C-CF110BFF518F}" type="slidenum">
              <a:rPr kumimoji="1"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94230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ko-KR" altLang="en-US"/>
              <a:t>마스터 텍스트 스타일을 편집하려면 클릭</a:t>
            </a:r>
          </a:p>
          <a:p>
            <a:pPr lvl="1"/>
            <a:r>
              <a:rPr kumimoji="1" lang="ko-KR" altLang="en-US"/>
              <a:t>두 번째 수준</a:t>
            </a:r>
          </a:p>
          <a:p>
            <a:pPr lvl="2"/>
            <a:r>
              <a:rPr kumimoji="1" lang="ko-KR" altLang="en-US"/>
              <a:t>세 번째 수준</a:t>
            </a:r>
          </a:p>
          <a:p>
            <a:pPr lvl="3"/>
            <a:r>
              <a:rPr kumimoji="1" lang="ko-KR" altLang="en-US"/>
              <a:t>네 번째 수준</a:t>
            </a:r>
          </a:p>
          <a:p>
            <a:pPr lvl="4"/>
            <a:r>
              <a:rPr kumimoji="1" lang="ko-KR" altLang="en-US"/>
              <a:t>다섯 번째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47E89-B5C3-7D49-9C58-24654FE4C83F}" type="datetimeFigureOut">
              <a:rPr kumimoji="1"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2021-05-12</a:t>
            </a:fld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F75FB-6393-7F41-982C-CF110BFF518F}" type="slidenum">
              <a:rPr kumimoji="1"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63099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ko-KR" altLang="en-US"/>
              <a:t>마스터 텍스트 스타일을 편집하려면 클릭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47E89-B5C3-7D49-9C58-24654FE4C83F}" type="datetimeFigureOut">
              <a:rPr kumimoji="1"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2021-05-12</a:t>
            </a:fld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F75FB-6393-7F41-982C-CF110BFF518F}" type="slidenum">
              <a:rPr kumimoji="1"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10828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ko-KR" altLang="en-US"/>
              <a:t>마스터 텍스트 스타일을 편집하려면 클릭</a:t>
            </a:r>
          </a:p>
          <a:p>
            <a:pPr lvl="1"/>
            <a:r>
              <a:rPr kumimoji="1" lang="ko-KR" altLang="en-US"/>
              <a:t>두 번째 수준</a:t>
            </a:r>
          </a:p>
          <a:p>
            <a:pPr lvl="2"/>
            <a:r>
              <a:rPr kumimoji="1" lang="ko-KR" altLang="en-US"/>
              <a:t>세 번째 수준</a:t>
            </a:r>
          </a:p>
          <a:p>
            <a:pPr lvl="3"/>
            <a:r>
              <a:rPr kumimoji="1" lang="ko-KR" altLang="en-US"/>
              <a:t>네 번째 수준</a:t>
            </a:r>
          </a:p>
          <a:p>
            <a:pPr lvl="4"/>
            <a:r>
              <a:rPr kumimoji="1" lang="ko-KR" altLang="en-US"/>
              <a:t>다섯 번째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ko-KR" altLang="en-US"/>
              <a:t>마스터 텍스트 스타일을 편집하려면 클릭</a:t>
            </a:r>
          </a:p>
          <a:p>
            <a:pPr lvl="1"/>
            <a:r>
              <a:rPr kumimoji="1" lang="ko-KR" altLang="en-US"/>
              <a:t>두 번째 수준</a:t>
            </a:r>
          </a:p>
          <a:p>
            <a:pPr lvl="2"/>
            <a:r>
              <a:rPr kumimoji="1" lang="ko-KR" altLang="en-US"/>
              <a:t>세 번째 수준</a:t>
            </a:r>
          </a:p>
          <a:p>
            <a:pPr lvl="3"/>
            <a:r>
              <a:rPr kumimoji="1" lang="ko-KR" altLang="en-US"/>
              <a:t>네 번째 수준</a:t>
            </a:r>
          </a:p>
          <a:p>
            <a:pPr lvl="4"/>
            <a:r>
              <a:rPr kumimoji="1" lang="ko-KR" altLang="en-US"/>
              <a:t>다섯 번째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47E89-B5C3-7D49-9C58-24654FE4C83F}" type="datetimeFigureOut">
              <a:rPr kumimoji="1"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2021-05-12</a:t>
            </a:fld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F75FB-6393-7F41-982C-CF110BFF518F}" type="slidenum">
              <a:rPr kumimoji="1"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16471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ko-KR" altLang="en-US"/>
              <a:t>마스터 텍스트 스타일을 편집하려면 클릭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ko-KR" altLang="en-US"/>
              <a:t>마스터 텍스트 스타일을 편집하려면 클릭</a:t>
            </a:r>
          </a:p>
          <a:p>
            <a:pPr lvl="1"/>
            <a:r>
              <a:rPr kumimoji="1" lang="ko-KR" altLang="en-US"/>
              <a:t>두 번째 수준</a:t>
            </a:r>
          </a:p>
          <a:p>
            <a:pPr lvl="2"/>
            <a:r>
              <a:rPr kumimoji="1" lang="ko-KR" altLang="en-US"/>
              <a:t>세 번째 수준</a:t>
            </a:r>
          </a:p>
          <a:p>
            <a:pPr lvl="3"/>
            <a:r>
              <a:rPr kumimoji="1" lang="ko-KR" altLang="en-US"/>
              <a:t>네 번째 수준</a:t>
            </a:r>
          </a:p>
          <a:p>
            <a:pPr lvl="4"/>
            <a:r>
              <a:rPr kumimoji="1" lang="ko-KR" altLang="en-US"/>
              <a:t>다섯 번째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ko-KR" altLang="en-US"/>
              <a:t>마스터 텍스트 스타일을 편집하려면 클릭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ko-KR" altLang="en-US"/>
              <a:t>마스터 텍스트 스타일을 편집하려면 클릭</a:t>
            </a:r>
          </a:p>
          <a:p>
            <a:pPr lvl="1"/>
            <a:r>
              <a:rPr kumimoji="1" lang="ko-KR" altLang="en-US"/>
              <a:t>두 번째 수준</a:t>
            </a:r>
          </a:p>
          <a:p>
            <a:pPr lvl="2"/>
            <a:r>
              <a:rPr kumimoji="1" lang="ko-KR" altLang="en-US"/>
              <a:t>세 번째 수준</a:t>
            </a:r>
          </a:p>
          <a:p>
            <a:pPr lvl="3"/>
            <a:r>
              <a:rPr kumimoji="1" lang="ko-KR" altLang="en-US"/>
              <a:t>네 번째 수준</a:t>
            </a:r>
          </a:p>
          <a:p>
            <a:pPr lvl="4"/>
            <a:r>
              <a:rPr kumimoji="1" lang="ko-KR" altLang="en-US"/>
              <a:t>다섯 번째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47E89-B5C3-7D49-9C58-24654FE4C83F}" type="datetimeFigureOut">
              <a:rPr kumimoji="1"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2021-05-12</a:t>
            </a:fld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F75FB-6393-7F41-982C-CF110BFF518F}" type="slidenum">
              <a:rPr kumimoji="1"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84501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47E89-B5C3-7D49-9C58-24654FE4C83F}" type="datetimeFigureOut">
              <a:rPr kumimoji="1"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2021-05-12</a:t>
            </a:fld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F75FB-6393-7F41-982C-CF110BFF518F}" type="slidenum">
              <a:rPr kumimoji="1"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71713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백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47E89-B5C3-7D49-9C58-24654FE4C83F}" type="datetimeFigureOut">
              <a:rPr kumimoji="1"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2021-05-12</a:t>
            </a:fld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F75FB-6393-7F41-982C-CF110BFF518F}" type="slidenum">
              <a:rPr kumimoji="1"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32977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ko-KR" altLang="en-US"/>
              <a:t>마스터 텍스트 스타일을 편집하려면 클릭</a:t>
            </a:r>
          </a:p>
          <a:p>
            <a:pPr lvl="1"/>
            <a:r>
              <a:rPr kumimoji="1" lang="ko-KR" altLang="en-US"/>
              <a:t>두 번째 수준</a:t>
            </a:r>
          </a:p>
          <a:p>
            <a:pPr lvl="2"/>
            <a:r>
              <a:rPr kumimoji="1" lang="ko-KR" altLang="en-US"/>
              <a:t>세 번째 수준</a:t>
            </a:r>
          </a:p>
          <a:p>
            <a:pPr lvl="3"/>
            <a:r>
              <a:rPr kumimoji="1" lang="ko-KR" altLang="en-US"/>
              <a:t>네 번째 수준</a:t>
            </a:r>
          </a:p>
          <a:p>
            <a:pPr lvl="4"/>
            <a:r>
              <a:rPr kumimoji="1" lang="ko-KR" altLang="en-US"/>
              <a:t>다섯 번째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ko-KR" altLang="en-US"/>
              <a:t>마스터 텍스트 스타일을 편집하려면 클릭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47E89-B5C3-7D49-9C58-24654FE4C83F}" type="datetimeFigureOut">
              <a:rPr kumimoji="1"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2021-05-12</a:t>
            </a:fld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F75FB-6393-7F41-982C-CF110BFF518F}" type="slidenum">
              <a:rPr kumimoji="1"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06894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ko-KR" altLang="en-US"/>
              <a:t>마스터 텍스트 스타일을 편집하려면 클릭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47E89-B5C3-7D49-9C58-24654FE4C83F}" type="datetimeFigureOut">
              <a:rPr kumimoji="1"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2021-05-12</a:t>
            </a:fld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F75FB-6393-7F41-982C-CF110BFF518F}" type="slidenum">
              <a:rPr kumimoji="1"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27721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ko-KR" altLang="en-US"/>
              <a:t>마스터 텍스트 스타일을 편집하려면 클릭</a:t>
            </a:r>
          </a:p>
          <a:p>
            <a:pPr lvl="1"/>
            <a:r>
              <a:rPr kumimoji="1" lang="ko-KR" altLang="en-US"/>
              <a:t>두 번째 수준</a:t>
            </a:r>
          </a:p>
          <a:p>
            <a:pPr lvl="2"/>
            <a:r>
              <a:rPr kumimoji="1" lang="ko-KR" altLang="en-US"/>
              <a:t>세 번째 수준</a:t>
            </a:r>
          </a:p>
          <a:p>
            <a:pPr lvl="3"/>
            <a:r>
              <a:rPr kumimoji="1" lang="ko-KR" altLang="en-US"/>
              <a:t>네 번째 수준</a:t>
            </a:r>
          </a:p>
          <a:p>
            <a:pPr lvl="4"/>
            <a:r>
              <a:rPr kumimoji="1" lang="ko-KR" altLang="en-US"/>
              <a:t>다섯 번째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947E89-B5C3-7D49-9C58-24654FE4C83F}" type="datetimeFigureOut">
              <a:rPr kumimoji="1"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2021-05-12</a:t>
            </a:fld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CF75FB-6393-7F41-982C-CF110BFF518F}" type="slidenum">
              <a:rPr kumimoji="1"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kumimoji="1"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91484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1.png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2.png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3.png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ED44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모서리가 둥근 직사각형 8"/>
          <p:cNvSpPr/>
          <p:nvPr/>
        </p:nvSpPr>
        <p:spPr>
          <a:xfrm>
            <a:off x="277258" y="291918"/>
            <a:ext cx="8192185" cy="6244496"/>
          </a:xfrm>
          <a:prstGeom prst="roundRect">
            <a:avLst>
              <a:gd name="adj" fmla="val 11589"/>
            </a:avLst>
          </a:prstGeom>
          <a:solidFill>
            <a:schemeClr val="bg1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dirty="0">
              <a:solidFill>
                <a:prstClr val="white"/>
              </a:solidFill>
            </a:endParaRPr>
          </a:p>
        </p:txBody>
      </p:sp>
      <p:pic>
        <p:nvPicPr>
          <p:cNvPr id="13" name="그림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21973" y="126608"/>
            <a:ext cx="1087288" cy="576000"/>
          </a:xfrm>
          <a:prstGeom prst="rect">
            <a:avLst/>
          </a:prstGeom>
        </p:spPr>
      </p:pic>
      <p:sp>
        <p:nvSpPr>
          <p:cNvPr id="8" name="사각형: 둥근 모서리 7">
            <a:extLst>
              <a:ext uri="{FF2B5EF4-FFF2-40B4-BE49-F238E27FC236}">
                <a16:creationId xmlns:lc="http://schemas.openxmlformats.org/drawingml/2006/lockedCanvas" xmlns:a16="http://schemas.microsoft.com/office/drawing/2014/main" xmlns="" id="{1C4A31BE-766E-43E4-B9FD-025417F31CAB}"/>
              </a:ext>
            </a:extLst>
          </p:cNvPr>
          <p:cNvSpPr/>
          <p:nvPr/>
        </p:nvSpPr>
        <p:spPr>
          <a:xfrm>
            <a:off x="1609623" y="4553101"/>
            <a:ext cx="5518347" cy="1119200"/>
          </a:xfrm>
          <a:prstGeom prst="roundRect">
            <a:avLst/>
          </a:prstGeom>
          <a:solidFill>
            <a:schemeClr val="bg1"/>
          </a:solidFill>
          <a:ln w="57150">
            <a:solidFill>
              <a:srgbClr val="D7AE5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ko-KR" altLang="en-US" sz="3200" b="1" dirty="0" smtClean="0">
                <a:solidFill>
                  <a:schemeClr val="accent4">
                    <a:lumMod val="75000"/>
                  </a:schemeClr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학습 </a:t>
            </a:r>
            <a:r>
              <a:rPr kumimoji="1" lang="ko-KR" altLang="en-US" sz="3200" b="1" dirty="0" err="1" smtClean="0">
                <a:solidFill>
                  <a:schemeClr val="accent4">
                    <a:lumMod val="75000"/>
                  </a:schemeClr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콘텐츠</a:t>
            </a:r>
            <a:r>
              <a:rPr kumimoji="1" lang="en-US" altLang="ko-KR" sz="3200" b="1" dirty="0" smtClean="0">
                <a:solidFill>
                  <a:schemeClr val="accent4">
                    <a:lumMod val="75000"/>
                  </a:schemeClr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(</a:t>
            </a:r>
            <a:r>
              <a:rPr lang="en-US" altLang="ko-KR" sz="3200" dirty="0" smtClean="0">
                <a:solidFill>
                  <a:schemeClr val="accent4">
                    <a:lumMod val="75000"/>
                  </a:schemeClr>
                </a:solidFill>
              </a:rPr>
              <a:t>Study material)</a:t>
            </a:r>
            <a:endParaRPr kumimoji="1" lang="ko-KR" altLang="en-US" sz="3200" b="1" dirty="0">
              <a:solidFill>
                <a:schemeClr val="accent4">
                  <a:lumMod val="75000"/>
                </a:schemeClr>
              </a:solidFill>
              <a:latin typeface="Apple SD Gothic Neo SemiBold" charset="-127"/>
              <a:ea typeface="Apple SD Gothic Neo SemiBold" charset="-127"/>
              <a:cs typeface="Apple SD Gothic Neo SemiBold" charset="-127"/>
            </a:endParaRPr>
          </a:p>
        </p:txBody>
      </p:sp>
      <p:pic>
        <p:nvPicPr>
          <p:cNvPr id="10" name="그림 9" descr="텍스트이(가) 표시된 사진&#10;&#10;자동 생성된 설명">
            <a:extLst>
              <a:ext uri="{FF2B5EF4-FFF2-40B4-BE49-F238E27FC236}">
                <a16:creationId xmlns="" xmlns:a16="http://schemas.microsoft.com/office/drawing/2014/main" id="{AF2923E7-47D2-49E4-A9FC-A184DF46544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5547" y="916352"/>
            <a:ext cx="6286500" cy="2987040"/>
          </a:xfrm>
          <a:prstGeom prst="rect">
            <a:avLst/>
          </a:prstGeom>
        </p:spPr>
      </p:pic>
      <p:pic>
        <p:nvPicPr>
          <p:cNvPr id="11" name="그림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864601" y="1877739"/>
            <a:ext cx="1531071" cy="1393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1316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ED44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모서리가 둥근 직사각형 8"/>
          <p:cNvSpPr/>
          <p:nvPr/>
        </p:nvSpPr>
        <p:spPr>
          <a:xfrm>
            <a:off x="300695" y="292463"/>
            <a:ext cx="10521278" cy="6244496"/>
          </a:xfrm>
          <a:prstGeom prst="roundRect">
            <a:avLst>
              <a:gd name="adj" fmla="val 11589"/>
            </a:avLst>
          </a:prstGeom>
          <a:solidFill>
            <a:schemeClr val="bg1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>
              <a:solidFill>
                <a:prstClr val="white"/>
              </a:solidFill>
            </a:endParaRPr>
          </a:p>
        </p:txBody>
      </p:sp>
      <p:pic>
        <p:nvPicPr>
          <p:cNvPr id="13" name="그림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21973" y="126608"/>
            <a:ext cx="1087288" cy="576000"/>
          </a:xfrm>
          <a:prstGeom prst="rect">
            <a:avLst/>
          </a:prstGeom>
        </p:spPr>
      </p:pic>
      <p:sp>
        <p:nvSpPr>
          <p:cNvPr id="7" name="오각형[P] 14"/>
          <p:cNvSpPr/>
          <p:nvPr/>
        </p:nvSpPr>
        <p:spPr>
          <a:xfrm>
            <a:off x="105883" y="477758"/>
            <a:ext cx="3480280" cy="503424"/>
          </a:xfrm>
          <a:prstGeom prst="homePlate">
            <a:avLst/>
          </a:prstGeom>
          <a:solidFill>
            <a:srgbClr val="D8AF5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ko-KR" altLang="en-US" sz="2400" b="1" dirty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외래어</a:t>
            </a:r>
            <a:r>
              <a:rPr kumimoji="1" lang="en-US" altLang="ko-KR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(</a:t>
            </a:r>
            <a:r>
              <a:rPr lang="en-US" altLang="ko-KR" sz="2400" dirty="0" smtClean="0"/>
              <a:t>Loanword)</a:t>
            </a:r>
            <a:endParaRPr kumimoji="1" lang="ko-KR" altLang="en-US" sz="2400" b="1" dirty="0">
              <a:solidFill>
                <a:prstClr val="white"/>
              </a:solidFill>
              <a:latin typeface="Apple SD Gothic Neo SemiBold" charset="-127"/>
              <a:ea typeface="Apple SD Gothic Neo SemiBold" charset="-127"/>
              <a:cs typeface="Apple SD Gothic Neo SemiBold" charset="-127"/>
            </a:endParaRPr>
          </a:p>
        </p:txBody>
      </p:sp>
      <p:sp>
        <p:nvSpPr>
          <p:cNvPr id="8" name="직각 삼각형[R] 15"/>
          <p:cNvSpPr/>
          <p:nvPr/>
        </p:nvSpPr>
        <p:spPr>
          <a:xfrm rot="10800000">
            <a:off x="116889" y="981182"/>
            <a:ext cx="172800" cy="172800"/>
          </a:xfrm>
          <a:prstGeom prst="rtTriangle">
            <a:avLst/>
          </a:prstGeom>
          <a:solidFill>
            <a:srgbClr val="85441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>
              <a:solidFill>
                <a:prstClr val="white"/>
              </a:solidFill>
            </a:endParaRPr>
          </a:p>
        </p:txBody>
      </p:sp>
      <p:pic>
        <p:nvPicPr>
          <p:cNvPr id="2" name="그림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29447" y="1180564"/>
            <a:ext cx="3560657" cy="4742073"/>
          </a:xfrm>
          <a:prstGeom prst="rect">
            <a:avLst/>
          </a:prstGeom>
        </p:spPr>
      </p:pic>
      <p:pic>
        <p:nvPicPr>
          <p:cNvPr id="3" name="그림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672135" y="1153982"/>
            <a:ext cx="3689449" cy="48753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873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ED44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모서리가 둥근 직사각형 8"/>
          <p:cNvSpPr/>
          <p:nvPr/>
        </p:nvSpPr>
        <p:spPr>
          <a:xfrm>
            <a:off x="289689" y="269806"/>
            <a:ext cx="10521278" cy="6244496"/>
          </a:xfrm>
          <a:prstGeom prst="roundRect">
            <a:avLst>
              <a:gd name="adj" fmla="val 11589"/>
            </a:avLst>
          </a:prstGeom>
          <a:solidFill>
            <a:schemeClr val="bg1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prstClr val="white"/>
                </a:solidFill>
              </a:rPr>
              <a:t>パッチ無声音「ㄱ」「ㄷ」「ㅂ」「ㅈ」の後ろに「ㅎ」が来ると「ㅋ」「ㅌ」「ㅍ」「ㅊ」とし</a:t>
            </a:r>
          </a:p>
          <a:p>
            <a:pPr algn="ctr"/>
            <a:r>
              <a:rPr kumimoji="1" lang="ja-JP" altLang="en-US" dirty="0">
                <a:solidFill>
                  <a:prstClr val="white"/>
                </a:solidFill>
              </a:rPr>
              <a:t>て発音される。ムの音が無声音である場「ㅎ」の発音</a:t>
            </a:r>
          </a:p>
          <a:p>
            <a:pPr algn="ctr">
              <a:lnSpc>
                <a:spcPct val="150000"/>
              </a:lnSpc>
            </a:pPr>
            <a:r>
              <a:rPr kumimoji="1" lang="en-US" altLang="ja-JP" dirty="0">
                <a:solidFill>
                  <a:prstClr val="white"/>
                </a:solidFill>
              </a:rPr>
              <a:t>(1) </a:t>
            </a:r>
            <a:r>
              <a:rPr kumimoji="1" lang="ja-JP" altLang="en-US" dirty="0">
                <a:solidFill>
                  <a:prstClr val="white"/>
                </a:solidFill>
              </a:rPr>
              <a:t>無声音「ㄱ」「ㄷ」「ㅂ」「ㅈ」の後ろに「ㅎ」が来ると「ㅋ」「ㅌ」「ㅍ」「ㅊ」とし</a:t>
            </a:r>
          </a:p>
          <a:p>
            <a:pPr algn="ctr">
              <a:lnSpc>
                <a:spcPct val="150000"/>
              </a:lnSpc>
            </a:pPr>
            <a:r>
              <a:rPr kumimoji="1" lang="ja-JP" altLang="en-US" dirty="0">
                <a:solidFill>
                  <a:prstClr val="white"/>
                </a:solidFill>
              </a:rPr>
              <a:t>て発音される。合、次に無声音が来ると濃音化して発音される。つまりパッチムパッチムの音が無声音である場合、次に無声音が来ると濃音化して発音される。つまりパッチムの音が</a:t>
            </a:r>
          </a:p>
          <a:p>
            <a:pPr algn="ctr">
              <a:lnSpc>
                <a:spcPct val="150000"/>
              </a:lnSpc>
            </a:pPr>
            <a:r>
              <a:rPr kumimoji="1" lang="ja-JP" altLang="en-US" dirty="0">
                <a:solidFill>
                  <a:prstClr val="white"/>
                </a:solidFill>
              </a:rPr>
              <a:t>「ㄱ、 ㄷ、 ㅂ」の場合、次に「ㄱ、 ㄷ、 ㅂ、 ㅅ、 ㅈ」が来ると、それぞれ濃音として発音される。の音が</a:t>
            </a:r>
          </a:p>
          <a:p>
            <a:pPr algn="ctr"/>
            <a:r>
              <a:rPr kumimoji="1" lang="ja-JP" altLang="en-US" dirty="0">
                <a:solidFill>
                  <a:prstClr val="white"/>
                </a:solidFill>
              </a:rPr>
              <a:t>「ㄱ、 ㄷ、 ㅂ」の場合、次に「ㄱ、 ㄷ、 ㅂ、 ㅅ、 ㅈ」が来ると、それぞれ濃音として発音される。</a:t>
            </a:r>
          </a:p>
          <a:p>
            <a:pPr algn="ctr"/>
            <a:r>
              <a:rPr kumimoji="1" lang="en-US" altLang="ja-JP" dirty="0">
                <a:solidFill>
                  <a:prstClr val="white"/>
                </a:solidFill>
              </a:rPr>
              <a:t>2. </a:t>
            </a:r>
            <a:r>
              <a:rPr kumimoji="1" lang="ja-JP" altLang="en-US" dirty="0">
                <a:solidFill>
                  <a:prstClr val="white"/>
                </a:solidFill>
              </a:rPr>
              <a:t>子音同化</a:t>
            </a:r>
          </a:p>
          <a:p>
            <a:pPr algn="ctr"/>
            <a:r>
              <a:rPr kumimoji="1" lang="ja-JP" altLang="en-US" dirty="0">
                <a:solidFill>
                  <a:prstClr val="white"/>
                </a:solidFill>
              </a:rPr>
              <a:t>音節末の子音、つまりパッチムの次に別の子音が来ると、片方が類似した音や同じ音に変化する。</a:t>
            </a:r>
          </a:p>
          <a:p>
            <a:pPr algn="ctr"/>
            <a:r>
              <a:rPr kumimoji="1" lang="ja-JP" altLang="en-US" dirty="0">
                <a:solidFill>
                  <a:prstClr val="white"/>
                </a:solidFill>
              </a:rPr>
              <a:t>パッチム「ㄱ、 ㄷ、 ㅂ」に「ㄴ、 ㅁ」が続くと、パッチムがそれぞれ「ㅇ、 ㄴ、 ㅁ」と発音される。</a:t>
            </a:r>
          </a:p>
          <a:p>
            <a:pPr algn="ctr"/>
            <a:r>
              <a:rPr kumimoji="1" lang="ja-JP" altLang="en-US" dirty="0">
                <a:solidFill>
                  <a:prstClr val="white"/>
                </a:solidFill>
              </a:rPr>
              <a:t>작년 </a:t>
            </a:r>
            <a:r>
              <a:rPr kumimoji="1" lang="en-US" altLang="ja-JP" dirty="0">
                <a:solidFill>
                  <a:prstClr val="white"/>
                </a:solidFill>
              </a:rPr>
              <a:t>[</a:t>
            </a:r>
            <a:r>
              <a:rPr kumimoji="1" lang="ja-JP" altLang="en-US" dirty="0">
                <a:solidFill>
                  <a:prstClr val="white"/>
                </a:solidFill>
              </a:rPr>
              <a:t>장년</a:t>
            </a:r>
            <a:r>
              <a:rPr kumimoji="1" lang="en-US" altLang="ja-JP" dirty="0">
                <a:solidFill>
                  <a:prstClr val="white"/>
                </a:solidFill>
              </a:rPr>
              <a:t>] </a:t>
            </a:r>
            <a:r>
              <a:rPr kumimoji="1" lang="ja-JP" altLang="en-US" dirty="0">
                <a:solidFill>
                  <a:prstClr val="white"/>
                </a:solidFill>
              </a:rPr>
              <a:t>박물관 </a:t>
            </a:r>
            <a:r>
              <a:rPr kumimoji="1" lang="en-US" altLang="ja-JP" dirty="0">
                <a:solidFill>
                  <a:prstClr val="white"/>
                </a:solidFill>
              </a:rPr>
              <a:t>[</a:t>
            </a:r>
            <a:r>
              <a:rPr kumimoji="1" lang="ja-JP" altLang="en-US" dirty="0">
                <a:solidFill>
                  <a:prstClr val="white"/>
                </a:solidFill>
              </a:rPr>
              <a:t>방물관</a:t>
            </a:r>
            <a:r>
              <a:rPr kumimoji="1" lang="en-US" altLang="ja-JP" dirty="0">
                <a:solidFill>
                  <a:prstClr val="white"/>
                </a:solidFill>
              </a:rPr>
              <a:t>] </a:t>
            </a:r>
            <a:r>
              <a:rPr kumimoji="1" lang="ja-JP" altLang="en-US" dirty="0">
                <a:solidFill>
                  <a:prstClr val="white"/>
                </a:solidFill>
              </a:rPr>
              <a:t>받는</a:t>
            </a:r>
            <a:r>
              <a:rPr kumimoji="1" lang="en-US" altLang="ja-JP" dirty="0">
                <a:solidFill>
                  <a:prstClr val="white"/>
                </a:solidFill>
              </a:rPr>
              <a:t>[</a:t>
            </a:r>
            <a:r>
              <a:rPr kumimoji="1" lang="ja-JP" altLang="en-US" dirty="0">
                <a:solidFill>
                  <a:prstClr val="white"/>
                </a:solidFill>
              </a:rPr>
              <a:t>반는</a:t>
            </a:r>
            <a:r>
              <a:rPr kumimoji="1" lang="en-US" altLang="ja-JP" dirty="0">
                <a:solidFill>
                  <a:prstClr val="white"/>
                </a:solidFill>
              </a:rPr>
              <a:t>] </a:t>
            </a:r>
            <a:r>
              <a:rPr kumimoji="1" lang="ja-JP" altLang="en-US" dirty="0">
                <a:solidFill>
                  <a:prstClr val="white"/>
                </a:solidFill>
              </a:rPr>
              <a:t>뒷문 </a:t>
            </a:r>
            <a:r>
              <a:rPr kumimoji="1" lang="en-US" altLang="ja-JP" dirty="0">
                <a:solidFill>
                  <a:prstClr val="white"/>
                </a:solidFill>
              </a:rPr>
              <a:t>[</a:t>
            </a:r>
            <a:r>
              <a:rPr kumimoji="1" lang="ja-JP" altLang="en-US" dirty="0">
                <a:solidFill>
                  <a:prstClr val="white"/>
                </a:solidFill>
              </a:rPr>
              <a:t>뒨문</a:t>
            </a:r>
            <a:r>
              <a:rPr kumimoji="1" lang="en-US" altLang="ja-JP" dirty="0">
                <a:solidFill>
                  <a:prstClr val="white"/>
                </a:solidFill>
              </a:rPr>
              <a:t>]</a:t>
            </a:r>
          </a:p>
          <a:p>
            <a:pPr algn="ctr"/>
            <a:r>
              <a:rPr kumimoji="1" lang="ja-JP" altLang="en-US" dirty="0">
                <a:solidFill>
                  <a:prstClr val="white"/>
                </a:solidFill>
              </a:rPr>
              <a:t>갑니다 </a:t>
            </a:r>
            <a:r>
              <a:rPr kumimoji="1" lang="en-US" altLang="ja-JP" dirty="0">
                <a:solidFill>
                  <a:prstClr val="white"/>
                </a:solidFill>
              </a:rPr>
              <a:t>[</a:t>
            </a:r>
            <a:r>
              <a:rPr kumimoji="1" lang="ja-JP" altLang="en-US" dirty="0">
                <a:solidFill>
                  <a:prstClr val="white"/>
                </a:solidFill>
              </a:rPr>
              <a:t>감니다</a:t>
            </a:r>
            <a:r>
              <a:rPr kumimoji="1" lang="en-US" altLang="ja-JP" dirty="0">
                <a:solidFill>
                  <a:prstClr val="white"/>
                </a:solidFill>
              </a:rPr>
              <a:t>] </a:t>
            </a:r>
            <a:r>
              <a:rPr kumimoji="1" lang="ja-JP" altLang="en-US" dirty="0">
                <a:solidFill>
                  <a:prstClr val="white"/>
                </a:solidFill>
              </a:rPr>
              <a:t>안녕하십니까 </a:t>
            </a:r>
            <a:r>
              <a:rPr kumimoji="1" lang="en-US" altLang="ja-JP" dirty="0">
                <a:solidFill>
                  <a:prstClr val="white"/>
                </a:solidFill>
              </a:rPr>
              <a:t>[</a:t>
            </a:r>
            <a:r>
              <a:rPr kumimoji="1" lang="ja-JP" altLang="en-US" dirty="0">
                <a:solidFill>
                  <a:prstClr val="white"/>
                </a:solidFill>
              </a:rPr>
              <a:t>안녕하심니까</a:t>
            </a:r>
            <a:r>
              <a:rPr kumimoji="1" lang="en-US" altLang="ja-JP" dirty="0">
                <a:solidFill>
                  <a:prstClr val="white"/>
                </a:solidFill>
              </a:rPr>
              <a:t>] </a:t>
            </a:r>
            <a:r>
              <a:rPr kumimoji="1" lang="ja-JP" altLang="en-US" dirty="0">
                <a:solidFill>
                  <a:prstClr val="white"/>
                </a:solidFill>
              </a:rPr>
              <a:t>앞문 </a:t>
            </a:r>
            <a:r>
              <a:rPr kumimoji="1" lang="en-US" altLang="ja-JP" dirty="0">
                <a:solidFill>
                  <a:prstClr val="white"/>
                </a:solidFill>
              </a:rPr>
              <a:t>[</a:t>
            </a:r>
            <a:r>
              <a:rPr kumimoji="1" lang="ja-JP" altLang="en-US" dirty="0">
                <a:solidFill>
                  <a:prstClr val="white"/>
                </a:solidFill>
              </a:rPr>
              <a:t>암문</a:t>
            </a:r>
            <a:r>
              <a:rPr kumimoji="1" lang="en-US" altLang="ja-JP" dirty="0">
                <a:solidFill>
                  <a:prstClr val="white"/>
                </a:solidFill>
              </a:rPr>
              <a:t>]</a:t>
            </a:r>
            <a:endParaRPr kumimoji="1" lang="ko-KR" altLang="en-US" dirty="0">
              <a:solidFill>
                <a:prstClr val="white"/>
              </a:solidFill>
            </a:endParaRPr>
          </a:p>
        </p:txBody>
      </p:sp>
      <p:pic>
        <p:nvPicPr>
          <p:cNvPr id="13" name="그림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21973" y="126608"/>
            <a:ext cx="1087288" cy="576000"/>
          </a:xfrm>
          <a:prstGeom prst="rect">
            <a:avLst/>
          </a:prstGeom>
        </p:spPr>
      </p:pic>
      <p:sp>
        <p:nvSpPr>
          <p:cNvPr id="7" name="오각형[P] 14"/>
          <p:cNvSpPr/>
          <p:nvPr/>
        </p:nvSpPr>
        <p:spPr>
          <a:xfrm>
            <a:off x="105883" y="477758"/>
            <a:ext cx="3866042" cy="503424"/>
          </a:xfrm>
          <a:prstGeom prst="homePlate">
            <a:avLst/>
          </a:prstGeom>
          <a:solidFill>
            <a:srgbClr val="D8AF5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dirty="0" smtClean="0"/>
              <a:t>Pronunciation of ‘</a:t>
            </a:r>
            <a:r>
              <a:rPr lang="ko-KR" altLang="en-US" sz="2400" dirty="0" err="1" smtClean="0"/>
              <a:t>ㅎ</a:t>
            </a:r>
            <a:r>
              <a:rPr lang="en-US" altLang="ko-KR" sz="2400" dirty="0" smtClean="0"/>
              <a:t>’</a:t>
            </a:r>
            <a:endParaRPr kumimoji="1" lang="ko-KR" altLang="en-US" sz="2400" b="1" dirty="0">
              <a:solidFill>
                <a:prstClr val="white"/>
              </a:solidFill>
              <a:latin typeface="Apple SD Gothic Neo SemiBold" charset="-127"/>
              <a:ea typeface="Apple SD Gothic Neo SemiBold" charset="-127"/>
              <a:cs typeface="Apple SD Gothic Neo SemiBold" charset="-127"/>
            </a:endParaRPr>
          </a:p>
        </p:txBody>
      </p:sp>
      <p:sp>
        <p:nvSpPr>
          <p:cNvPr id="8" name="직각 삼각형[R] 15"/>
          <p:cNvSpPr/>
          <p:nvPr/>
        </p:nvSpPr>
        <p:spPr>
          <a:xfrm rot="10800000">
            <a:off x="116889" y="981182"/>
            <a:ext cx="172800" cy="172800"/>
          </a:xfrm>
          <a:prstGeom prst="rtTriangle">
            <a:avLst/>
          </a:prstGeom>
          <a:solidFill>
            <a:srgbClr val="85441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>
              <a:solidFill>
                <a:prstClr val="white"/>
              </a:solidFill>
            </a:endParaRPr>
          </a:p>
        </p:txBody>
      </p:sp>
      <p:sp>
        <p:nvSpPr>
          <p:cNvPr id="14" name="직사각형 13"/>
          <p:cNvSpPr/>
          <p:nvPr/>
        </p:nvSpPr>
        <p:spPr>
          <a:xfrm>
            <a:off x="1197882" y="1523578"/>
            <a:ext cx="886690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50000"/>
              </a:lnSpc>
              <a:buFontTx/>
              <a:buAutoNum type="arabicParenBoth"/>
            </a:pPr>
            <a:r>
              <a:rPr lang="en-US" altLang="ja-JP" sz="2400" dirty="0" smtClean="0">
                <a:solidFill>
                  <a:prstClr val="black"/>
                </a:solidFill>
              </a:rPr>
              <a:t>When it is combined with voiceless consonants of ‘</a:t>
            </a:r>
            <a:r>
              <a:rPr lang="ko-KR" altLang="en-US" sz="2400" dirty="0" err="1" smtClean="0">
                <a:solidFill>
                  <a:prstClr val="black"/>
                </a:solidFill>
              </a:rPr>
              <a:t>ㄱ</a:t>
            </a:r>
            <a:r>
              <a:rPr lang="en-US" altLang="ko-KR" sz="2400" dirty="0" smtClean="0">
                <a:solidFill>
                  <a:prstClr val="black"/>
                </a:solidFill>
              </a:rPr>
              <a:t>, </a:t>
            </a:r>
            <a:r>
              <a:rPr lang="ko-KR" altLang="en-US" sz="2400" dirty="0" err="1" smtClean="0">
                <a:solidFill>
                  <a:prstClr val="black"/>
                </a:solidFill>
              </a:rPr>
              <a:t>ㄷ</a:t>
            </a:r>
            <a:r>
              <a:rPr lang="en-US" altLang="ko-KR" sz="2400" dirty="0" smtClean="0">
                <a:solidFill>
                  <a:prstClr val="black"/>
                </a:solidFill>
              </a:rPr>
              <a:t>, </a:t>
            </a:r>
            <a:r>
              <a:rPr lang="ko-KR" altLang="en-US" sz="2400" dirty="0" err="1" smtClean="0">
                <a:solidFill>
                  <a:prstClr val="black"/>
                </a:solidFill>
              </a:rPr>
              <a:t>ㅂ</a:t>
            </a:r>
            <a:r>
              <a:rPr lang="en-US" altLang="ko-KR" sz="2400" dirty="0" smtClean="0">
                <a:solidFill>
                  <a:prstClr val="black"/>
                </a:solidFill>
              </a:rPr>
              <a:t>, </a:t>
            </a:r>
            <a:r>
              <a:rPr lang="ko-KR" altLang="en-US" sz="2400" dirty="0" err="1" smtClean="0">
                <a:solidFill>
                  <a:prstClr val="black"/>
                </a:solidFill>
              </a:rPr>
              <a:t>ㅈ</a:t>
            </a:r>
            <a:r>
              <a:rPr lang="en-US" altLang="ko-KR" sz="2400" dirty="0" smtClean="0">
                <a:solidFill>
                  <a:prstClr val="black"/>
                </a:solidFill>
              </a:rPr>
              <a:t>’</a:t>
            </a:r>
            <a:r>
              <a:rPr lang="en-US" altLang="ja-JP" sz="2400" dirty="0" smtClean="0">
                <a:solidFill>
                  <a:prstClr val="black"/>
                </a:solidFill>
              </a:rPr>
              <a:t>, it is pronounced as</a:t>
            </a:r>
            <a:r>
              <a:rPr lang="ja-JP" altLang="en-US" sz="2400" dirty="0">
                <a:solidFill>
                  <a:prstClr val="black"/>
                </a:solidFill>
              </a:rPr>
              <a:t> </a:t>
            </a:r>
            <a:r>
              <a:rPr lang="en-US" altLang="ja-JP" sz="2400" dirty="0" smtClean="0">
                <a:solidFill>
                  <a:prstClr val="black"/>
                </a:solidFill>
              </a:rPr>
              <a:t>‘</a:t>
            </a:r>
            <a:r>
              <a:rPr lang="ko-KR" altLang="en-US" sz="2400" dirty="0" err="1" smtClean="0">
                <a:solidFill>
                  <a:prstClr val="black"/>
                </a:solidFill>
              </a:rPr>
              <a:t>ㅋ</a:t>
            </a:r>
            <a:r>
              <a:rPr lang="en-US" altLang="ko-KR" sz="2400" dirty="0" smtClean="0">
                <a:solidFill>
                  <a:prstClr val="black"/>
                </a:solidFill>
              </a:rPr>
              <a:t>, </a:t>
            </a:r>
            <a:r>
              <a:rPr lang="ko-KR" altLang="en-US" sz="2400" dirty="0" err="1" smtClean="0">
                <a:solidFill>
                  <a:prstClr val="black"/>
                </a:solidFill>
              </a:rPr>
              <a:t>ㅌ</a:t>
            </a:r>
            <a:r>
              <a:rPr lang="en-US" altLang="ko-KR" sz="2400" dirty="0" smtClean="0">
                <a:solidFill>
                  <a:prstClr val="black"/>
                </a:solidFill>
              </a:rPr>
              <a:t>, </a:t>
            </a:r>
            <a:r>
              <a:rPr lang="ko-KR" altLang="en-US" sz="2400" dirty="0" err="1" smtClean="0">
                <a:solidFill>
                  <a:prstClr val="black"/>
                </a:solidFill>
              </a:rPr>
              <a:t>ㅍ</a:t>
            </a:r>
            <a:r>
              <a:rPr lang="en-US" altLang="ko-KR" sz="2400" dirty="0" smtClean="0">
                <a:solidFill>
                  <a:prstClr val="black"/>
                </a:solidFill>
              </a:rPr>
              <a:t>, </a:t>
            </a:r>
            <a:r>
              <a:rPr lang="ko-KR" altLang="en-US" sz="2400" dirty="0" err="1" smtClean="0">
                <a:solidFill>
                  <a:prstClr val="black"/>
                </a:solidFill>
              </a:rPr>
              <a:t>ㅊ</a:t>
            </a:r>
            <a:r>
              <a:rPr lang="en-US" altLang="ko-KR" sz="2400" dirty="0" smtClean="0">
                <a:solidFill>
                  <a:prstClr val="black"/>
                </a:solidFill>
              </a:rPr>
              <a:t>‘.</a:t>
            </a:r>
            <a:endParaRPr lang="ja-JP" altLang="en-US" sz="2400" dirty="0">
              <a:solidFill>
                <a:prstClr val="black"/>
              </a:solidFill>
            </a:endParaRPr>
          </a:p>
        </p:txBody>
      </p:sp>
      <p:sp>
        <p:nvSpPr>
          <p:cNvPr id="15" name="모서리가 둥근 직사각형 14"/>
          <p:cNvSpPr/>
          <p:nvPr/>
        </p:nvSpPr>
        <p:spPr>
          <a:xfrm>
            <a:off x="1011524" y="3171105"/>
            <a:ext cx="9319491" cy="218556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prstClr val="white"/>
                </a:solidFill>
              </a:rPr>
              <a:t>  </a:t>
            </a:r>
            <a:endParaRPr lang="ko-KR" altLang="en-US" dirty="0">
              <a:solidFill>
                <a:prstClr val="white"/>
              </a:solidFill>
            </a:endParaRPr>
          </a:p>
        </p:txBody>
      </p:sp>
      <p:sp>
        <p:nvSpPr>
          <p:cNvPr id="2" name="직사각형 1"/>
          <p:cNvSpPr/>
          <p:nvPr/>
        </p:nvSpPr>
        <p:spPr>
          <a:xfrm>
            <a:off x="1377418" y="3434918"/>
            <a:ext cx="8996218" cy="16158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2200" dirty="0" smtClean="0">
                <a:solidFill>
                  <a:prstClr val="black"/>
                </a:solidFill>
              </a:rPr>
              <a:t>좋고</a:t>
            </a:r>
            <a:r>
              <a:rPr lang="en-US" altLang="ko-KR" sz="2200" dirty="0">
                <a:solidFill>
                  <a:prstClr val="black"/>
                </a:solidFill>
              </a:rPr>
              <a:t>[</a:t>
            </a:r>
            <a:r>
              <a:rPr lang="ko-KR" altLang="en-US" sz="2200" dirty="0" err="1">
                <a:solidFill>
                  <a:prstClr val="black"/>
                </a:solidFill>
              </a:rPr>
              <a:t>조코</a:t>
            </a:r>
            <a:r>
              <a:rPr lang="en-US" altLang="ko-KR" sz="2200" dirty="0" smtClean="0">
                <a:solidFill>
                  <a:prstClr val="black"/>
                </a:solidFill>
              </a:rPr>
              <a:t>]         </a:t>
            </a:r>
            <a:r>
              <a:rPr lang="ko-KR" altLang="en-US" sz="2200" dirty="0" smtClean="0">
                <a:solidFill>
                  <a:prstClr val="black"/>
                </a:solidFill>
              </a:rPr>
              <a:t>빨갛다</a:t>
            </a:r>
            <a:r>
              <a:rPr lang="en-US" altLang="ko-KR" sz="2200" dirty="0">
                <a:solidFill>
                  <a:prstClr val="black"/>
                </a:solidFill>
              </a:rPr>
              <a:t>[</a:t>
            </a:r>
            <a:r>
              <a:rPr lang="ko-KR" altLang="en-US" sz="2200" dirty="0" err="1">
                <a:solidFill>
                  <a:prstClr val="black"/>
                </a:solidFill>
              </a:rPr>
              <a:t>빨가타</a:t>
            </a:r>
            <a:r>
              <a:rPr lang="en-US" altLang="ko-KR" sz="2200" dirty="0" smtClean="0">
                <a:solidFill>
                  <a:prstClr val="black"/>
                </a:solidFill>
              </a:rPr>
              <a:t>]       </a:t>
            </a:r>
            <a:r>
              <a:rPr lang="ko-KR" altLang="en-US" sz="2200" dirty="0">
                <a:solidFill>
                  <a:prstClr val="black"/>
                </a:solidFill>
              </a:rPr>
              <a:t>파랗지만</a:t>
            </a:r>
            <a:r>
              <a:rPr lang="en-US" altLang="ko-KR" sz="2200" dirty="0">
                <a:solidFill>
                  <a:prstClr val="black"/>
                </a:solidFill>
              </a:rPr>
              <a:t>[</a:t>
            </a:r>
            <a:r>
              <a:rPr lang="ko-KR" altLang="en-US" sz="2200" dirty="0" err="1">
                <a:solidFill>
                  <a:prstClr val="black"/>
                </a:solidFill>
              </a:rPr>
              <a:t>파라치만</a:t>
            </a:r>
            <a:r>
              <a:rPr lang="en-US" altLang="ko-KR" sz="2200" dirty="0" smtClean="0">
                <a:solidFill>
                  <a:prstClr val="black"/>
                </a:solidFill>
              </a:rPr>
              <a:t>]</a:t>
            </a:r>
          </a:p>
          <a:p>
            <a:pPr>
              <a:lnSpc>
                <a:spcPct val="150000"/>
              </a:lnSpc>
            </a:pPr>
            <a:r>
              <a:rPr lang="ko-KR" altLang="en-US" sz="2200" dirty="0" smtClean="0">
                <a:solidFill>
                  <a:prstClr val="black"/>
                </a:solidFill>
              </a:rPr>
              <a:t>어떻게</a:t>
            </a:r>
            <a:r>
              <a:rPr lang="en-US" altLang="ko-KR" sz="2200" dirty="0">
                <a:solidFill>
                  <a:prstClr val="black"/>
                </a:solidFill>
              </a:rPr>
              <a:t>[</a:t>
            </a:r>
            <a:r>
              <a:rPr lang="ko-KR" altLang="en-US" sz="2200" dirty="0">
                <a:solidFill>
                  <a:prstClr val="black"/>
                </a:solidFill>
              </a:rPr>
              <a:t>어떠케</a:t>
            </a:r>
            <a:r>
              <a:rPr lang="en-US" altLang="ko-KR" sz="2200" dirty="0" smtClean="0">
                <a:solidFill>
                  <a:prstClr val="black"/>
                </a:solidFill>
              </a:rPr>
              <a:t>]   </a:t>
            </a:r>
            <a:r>
              <a:rPr lang="ko-KR" altLang="en-US" sz="2200" dirty="0" smtClean="0">
                <a:solidFill>
                  <a:prstClr val="black"/>
                </a:solidFill>
              </a:rPr>
              <a:t>많지요</a:t>
            </a:r>
            <a:r>
              <a:rPr lang="en-US" altLang="ko-KR" sz="2200" dirty="0">
                <a:solidFill>
                  <a:prstClr val="black"/>
                </a:solidFill>
              </a:rPr>
              <a:t>[</a:t>
            </a:r>
            <a:r>
              <a:rPr lang="ko-KR" altLang="en-US" sz="2200" dirty="0">
                <a:solidFill>
                  <a:prstClr val="black"/>
                </a:solidFill>
              </a:rPr>
              <a:t>만치요</a:t>
            </a:r>
            <a:r>
              <a:rPr lang="en-US" altLang="ko-KR" sz="2200" dirty="0">
                <a:solidFill>
                  <a:prstClr val="black"/>
                </a:solidFill>
              </a:rPr>
              <a:t>] </a:t>
            </a:r>
            <a:r>
              <a:rPr lang="en-US" altLang="ko-KR" sz="2200" dirty="0" smtClean="0">
                <a:solidFill>
                  <a:prstClr val="black"/>
                </a:solidFill>
              </a:rPr>
              <a:t>      </a:t>
            </a:r>
            <a:r>
              <a:rPr lang="ko-KR" altLang="en-US" sz="2200" dirty="0" smtClean="0">
                <a:solidFill>
                  <a:prstClr val="black"/>
                </a:solidFill>
              </a:rPr>
              <a:t>국화</a:t>
            </a:r>
            <a:r>
              <a:rPr lang="en-US" altLang="ko-KR" sz="2200" dirty="0">
                <a:solidFill>
                  <a:prstClr val="black"/>
                </a:solidFill>
              </a:rPr>
              <a:t>[</a:t>
            </a:r>
            <a:r>
              <a:rPr lang="ko-KR" altLang="en-US" sz="2200" dirty="0" err="1">
                <a:solidFill>
                  <a:prstClr val="black"/>
                </a:solidFill>
              </a:rPr>
              <a:t>구콰</a:t>
            </a:r>
            <a:r>
              <a:rPr lang="en-US" altLang="ko-KR" sz="2200" dirty="0">
                <a:solidFill>
                  <a:prstClr val="black"/>
                </a:solidFill>
              </a:rPr>
              <a:t>] </a:t>
            </a:r>
            <a:endParaRPr lang="en-US" altLang="ko-KR" sz="2200" dirty="0" smtClean="0">
              <a:solidFill>
                <a:prstClr val="black"/>
              </a:solidFill>
            </a:endParaRPr>
          </a:p>
          <a:p>
            <a:pPr>
              <a:lnSpc>
                <a:spcPct val="150000"/>
              </a:lnSpc>
            </a:pPr>
            <a:r>
              <a:rPr lang="ko-KR" altLang="en-US" sz="2200" dirty="0" smtClean="0">
                <a:solidFill>
                  <a:prstClr val="black"/>
                </a:solidFill>
              </a:rPr>
              <a:t>백화점</a:t>
            </a:r>
            <a:r>
              <a:rPr lang="en-US" altLang="ko-KR" sz="2200" dirty="0">
                <a:solidFill>
                  <a:prstClr val="black"/>
                </a:solidFill>
              </a:rPr>
              <a:t>[</a:t>
            </a:r>
            <a:r>
              <a:rPr lang="ko-KR" altLang="en-US" sz="2200" dirty="0" err="1">
                <a:solidFill>
                  <a:prstClr val="black"/>
                </a:solidFill>
              </a:rPr>
              <a:t>배콰점</a:t>
            </a:r>
            <a:r>
              <a:rPr lang="en-US" altLang="ko-KR" sz="2200" dirty="0">
                <a:solidFill>
                  <a:prstClr val="black"/>
                </a:solidFill>
              </a:rPr>
              <a:t>] </a:t>
            </a:r>
            <a:r>
              <a:rPr lang="en-US" altLang="ko-KR" sz="2200" dirty="0" smtClean="0">
                <a:solidFill>
                  <a:prstClr val="black"/>
                </a:solidFill>
              </a:rPr>
              <a:t>  </a:t>
            </a:r>
            <a:r>
              <a:rPr lang="ko-KR" altLang="en-US" sz="2200" dirty="0" smtClean="0">
                <a:solidFill>
                  <a:prstClr val="black"/>
                </a:solidFill>
              </a:rPr>
              <a:t>복잡한</a:t>
            </a:r>
            <a:r>
              <a:rPr lang="en-US" altLang="ko-KR" sz="2200" dirty="0">
                <a:solidFill>
                  <a:prstClr val="black"/>
                </a:solidFill>
              </a:rPr>
              <a:t>[</a:t>
            </a:r>
            <a:r>
              <a:rPr lang="ko-KR" altLang="en-US" sz="2200" dirty="0" err="1">
                <a:solidFill>
                  <a:prstClr val="black"/>
                </a:solidFill>
              </a:rPr>
              <a:t>복짜판</a:t>
            </a:r>
            <a:r>
              <a:rPr lang="en-US" altLang="ko-KR" sz="2200" dirty="0" smtClean="0">
                <a:solidFill>
                  <a:prstClr val="black"/>
                </a:solidFill>
              </a:rPr>
              <a:t>]       </a:t>
            </a:r>
            <a:r>
              <a:rPr lang="ko-KR" altLang="en-US" sz="2200" dirty="0" smtClean="0">
                <a:solidFill>
                  <a:prstClr val="black"/>
                </a:solidFill>
              </a:rPr>
              <a:t>깨끗하다</a:t>
            </a:r>
            <a:r>
              <a:rPr lang="en-US" altLang="ko-KR" sz="2200" dirty="0">
                <a:solidFill>
                  <a:prstClr val="black"/>
                </a:solidFill>
              </a:rPr>
              <a:t>[</a:t>
            </a:r>
            <a:r>
              <a:rPr lang="ko-KR" altLang="en-US" sz="2200" dirty="0">
                <a:solidFill>
                  <a:prstClr val="black"/>
                </a:solidFill>
              </a:rPr>
              <a:t>깨 하다 → </a:t>
            </a:r>
            <a:r>
              <a:rPr lang="ko-KR" altLang="en-US" sz="2200" dirty="0" err="1">
                <a:solidFill>
                  <a:prstClr val="black"/>
                </a:solidFill>
              </a:rPr>
              <a:t>깨끄타다</a:t>
            </a:r>
            <a:r>
              <a:rPr lang="en-US" altLang="ko-KR" sz="2200" dirty="0" smtClean="0">
                <a:solidFill>
                  <a:prstClr val="black"/>
                </a:solidFill>
              </a:rPr>
              <a:t>]</a:t>
            </a:r>
            <a:endParaRPr lang="ko-KR" altLang="en-US" sz="22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487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ED44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모서리가 둥근 직사각형 8"/>
          <p:cNvSpPr/>
          <p:nvPr/>
        </p:nvSpPr>
        <p:spPr>
          <a:xfrm>
            <a:off x="246426" y="255519"/>
            <a:ext cx="10521278" cy="6244496"/>
          </a:xfrm>
          <a:prstGeom prst="roundRect">
            <a:avLst>
              <a:gd name="adj" fmla="val 11589"/>
            </a:avLst>
          </a:prstGeom>
          <a:solidFill>
            <a:schemeClr val="bg1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prstClr val="white"/>
                </a:solidFill>
              </a:rPr>
              <a:t>パッチムの音が無声音である場「ㅎ」の発音</a:t>
            </a:r>
          </a:p>
          <a:p>
            <a:pPr algn="ctr">
              <a:lnSpc>
                <a:spcPct val="150000"/>
              </a:lnSpc>
            </a:pPr>
            <a:r>
              <a:rPr kumimoji="1" lang="en-US" altLang="ja-JP" dirty="0">
                <a:solidFill>
                  <a:prstClr val="white"/>
                </a:solidFill>
              </a:rPr>
              <a:t>(1) </a:t>
            </a:r>
            <a:r>
              <a:rPr kumimoji="1" lang="ja-JP" altLang="en-US" dirty="0">
                <a:solidFill>
                  <a:prstClr val="white"/>
                </a:solidFill>
              </a:rPr>
              <a:t>無声音「ㄱ」「ㄷ」「ㅂ」「ㅈ」の後ろに「ㅎ」が来ると「ㅋ」「ㅌ」「ㅍ」「ㅊ」とし</a:t>
            </a:r>
          </a:p>
          <a:p>
            <a:pPr algn="ctr">
              <a:lnSpc>
                <a:spcPct val="150000"/>
              </a:lnSpc>
            </a:pPr>
            <a:r>
              <a:rPr kumimoji="1" lang="ja-JP" altLang="en-US" dirty="0">
                <a:solidFill>
                  <a:prstClr val="white"/>
                </a:solidFill>
              </a:rPr>
              <a:t>て発</a:t>
            </a:r>
            <a:r>
              <a:rPr kumimoji="1" lang="ja-JP" altLang="en-US" dirty="0" smtClean="0">
                <a:solidFill>
                  <a:prstClr val="white"/>
                </a:solidFill>
              </a:rPr>
              <a:t>音   さ</a:t>
            </a:r>
            <a:r>
              <a:rPr kumimoji="1" lang="ja-JP" altLang="en-US" dirty="0">
                <a:solidFill>
                  <a:prstClr val="white"/>
                </a:solidFill>
              </a:rPr>
              <a:t>れる。合、次に無声音が来ると濃音化して発音される。つまりパッ</a:t>
            </a:r>
            <a:r>
              <a:rPr kumimoji="1" lang="ja-JP" altLang="en-US" dirty="0" smtClean="0">
                <a:solidFill>
                  <a:prstClr val="white"/>
                </a:solidFill>
              </a:rPr>
              <a:t>チ音</a:t>
            </a:r>
            <a:r>
              <a:rPr kumimoji="1" lang="ja-JP" altLang="en-US" dirty="0">
                <a:solidFill>
                  <a:prstClr val="white"/>
                </a:solidFill>
              </a:rPr>
              <a:t>が無声音である場合、次に無声音が来ると濃音化して発音される。つまりパッチムの音が</a:t>
            </a:r>
          </a:p>
          <a:p>
            <a:pPr algn="ctr">
              <a:lnSpc>
                <a:spcPct val="150000"/>
              </a:lnSpc>
            </a:pPr>
            <a:r>
              <a:rPr kumimoji="1" lang="ja-JP" altLang="en-US" dirty="0">
                <a:solidFill>
                  <a:prstClr val="white"/>
                </a:solidFill>
              </a:rPr>
              <a:t>「ㄱ、 ㄷ、 ㅂ」の場合、次に「ㄱ、 ㄷ、 ㅂ、 ㅅ、 ㅈ」が来ると、それぞれ濃音として発音される。の音が</a:t>
            </a:r>
          </a:p>
          <a:p>
            <a:pPr algn="ctr"/>
            <a:r>
              <a:rPr kumimoji="1" lang="ja-JP" altLang="en-US" dirty="0">
                <a:solidFill>
                  <a:prstClr val="white"/>
                </a:solidFill>
              </a:rPr>
              <a:t>「ㄱ、 ㄷ、 ㅂ」の場合、次に「ㄱ、 ㄷ、 ㅂ、 ㅅ、 ㅈ」が来ると、それぞれ濃音として発音される。</a:t>
            </a:r>
          </a:p>
          <a:p>
            <a:pPr algn="ctr"/>
            <a:r>
              <a:rPr kumimoji="1" lang="en-US" altLang="ja-JP" dirty="0">
                <a:solidFill>
                  <a:prstClr val="white"/>
                </a:solidFill>
              </a:rPr>
              <a:t>2. </a:t>
            </a:r>
            <a:r>
              <a:rPr kumimoji="1" lang="ja-JP" altLang="en-US" dirty="0">
                <a:solidFill>
                  <a:prstClr val="white"/>
                </a:solidFill>
              </a:rPr>
              <a:t>子音同化</a:t>
            </a:r>
          </a:p>
          <a:p>
            <a:pPr algn="ctr"/>
            <a:r>
              <a:rPr kumimoji="1" lang="ja-JP" altLang="en-US" dirty="0">
                <a:solidFill>
                  <a:prstClr val="white"/>
                </a:solidFill>
              </a:rPr>
              <a:t>音節末の子音、つまりパッチムの次に別の子音が来ると、片方が類似した音や同じ音に変化する。</a:t>
            </a:r>
          </a:p>
          <a:p>
            <a:pPr algn="ctr"/>
            <a:r>
              <a:rPr kumimoji="1" lang="ja-JP" altLang="en-US" dirty="0">
                <a:solidFill>
                  <a:prstClr val="white"/>
                </a:solidFill>
              </a:rPr>
              <a:t>パッチム「ㄱ、 ㄷ、 ㅂ」に「ㄴ、 ㅁ」が続くと、パッチムがそれぞれ「ㅇ、 ㄴ、 ㅁ」と発音される。</a:t>
            </a:r>
          </a:p>
          <a:p>
            <a:pPr algn="ctr"/>
            <a:r>
              <a:rPr kumimoji="1" lang="ja-JP" altLang="en-US" dirty="0">
                <a:solidFill>
                  <a:prstClr val="white"/>
                </a:solidFill>
              </a:rPr>
              <a:t>작년 </a:t>
            </a:r>
            <a:r>
              <a:rPr kumimoji="1" lang="en-US" altLang="ja-JP" dirty="0">
                <a:solidFill>
                  <a:prstClr val="white"/>
                </a:solidFill>
              </a:rPr>
              <a:t>[</a:t>
            </a:r>
            <a:r>
              <a:rPr kumimoji="1" lang="ja-JP" altLang="en-US" dirty="0">
                <a:solidFill>
                  <a:prstClr val="white"/>
                </a:solidFill>
              </a:rPr>
              <a:t>장년</a:t>
            </a:r>
            <a:r>
              <a:rPr kumimoji="1" lang="en-US" altLang="ja-JP" dirty="0">
                <a:solidFill>
                  <a:prstClr val="white"/>
                </a:solidFill>
              </a:rPr>
              <a:t>] </a:t>
            </a:r>
            <a:r>
              <a:rPr kumimoji="1" lang="ja-JP" altLang="en-US" dirty="0">
                <a:solidFill>
                  <a:prstClr val="white"/>
                </a:solidFill>
              </a:rPr>
              <a:t>박물관 </a:t>
            </a:r>
            <a:r>
              <a:rPr kumimoji="1" lang="en-US" altLang="ja-JP" dirty="0">
                <a:solidFill>
                  <a:prstClr val="white"/>
                </a:solidFill>
              </a:rPr>
              <a:t>[</a:t>
            </a:r>
            <a:r>
              <a:rPr kumimoji="1" lang="ja-JP" altLang="en-US" dirty="0">
                <a:solidFill>
                  <a:prstClr val="white"/>
                </a:solidFill>
              </a:rPr>
              <a:t>방물관</a:t>
            </a:r>
            <a:r>
              <a:rPr kumimoji="1" lang="en-US" altLang="ja-JP" dirty="0">
                <a:solidFill>
                  <a:prstClr val="white"/>
                </a:solidFill>
              </a:rPr>
              <a:t>] </a:t>
            </a:r>
            <a:r>
              <a:rPr kumimoji="1" lang="ja-JP" altLang="en-US" dirty="0">
                <a:solidFill>
                  <a:prstClr val="white"/>
                </a:solidFill>
              </a:rPr>
              <a:t>받는</a:t>
            </a:r>
            <a:r>
              <a:rPr kumimoji="1" lang="en-US" altLang="ja-JP" dirty="0">
                <a:solidFill>
                  <a:prstClr val="white"/>
                </a:solidFill>
              </a:rPr>
              <a:t>[</a:t>
            </a:r>
            <a:r>
              <a:rPr kumimoji="1" lang="ja-JP" altLang="en-US" dirty="0">
                <a:solidFill>
                  <a:prstClr val="white"/>
                </a:solidFill>
              </a:rPr>
              <a:t>반는</a:t>
            </a:r>
            <a:r>
              <a:rPr kumimoji="1" lang="en-US" altLang="ja-JP" dirty="0">
                <a:solidFill>
                  <a:prstClr val="white"/>
                </a:solidFill>
              </a:rPr>
              <a:t>] </a:t>
            </a:r>
            <a:r>
              <a:rPr kumimoji="1" lang="ja-JP" altLang="en-US" dirty="0">
                <a:solidFill>
                  <a:prstClr val="white"/>
                </a:solidFill>
              </a:rPr>
              <a:t>뒷문 </a:t>
            </a:r>
            <a:r>
              <a:rPr kumimoji="1" lang="en-US" altLang="ja-JP" dirty="0">
                <a:solidFill>
                  <a:prstClr val="white"/>
                </a:solidFill>
              </a:rPr>
              <a:t>[</a:t>
            </a:r>
            <a:r>
              <a:rPr kumimoji="1" lang="ja-JP" altLang="en-US" dirty="0">
                <a:solidFill>
                  <a:prstClr val="white"/>
                </a:solidFill>
              </a:rPr>
              <a:t>뒨문</a:t>
            </a:r>
            <a:r>
              <a:rPr kumimoji="1" lang="en-US" altLang="ja-JP" dirty="0">
                <a:solidFill>
                  <a:prstClr val="white"/>
                </a:solidFill>
              </a:rPr>
              <a:t>]</a:t>
            </a:r>
          </a:p>
          <a:p>
            <a:pPr algn="ctr"/>
            <a:r>
              <a:rPr kumimoji="1" lang="ja-JP" altLang="en-US" dirty="0">
                <a:solidFill>
                  <a:prstClr val="white"/>
                </a:solidFill>
              </a:rPr>
              <a:t>갑니다 </a:t>
            </a:r>
            <a:r>
              <a:rPr kumimoji="1" lang="en-US" altLang="ja-JP" dirty="0">
                <a:solidFill>
                  <a:prstClr val="white"/>
                </a:solidFill>
              </a:rPr>
              <a:t>[</a:t>
            </a:r>
            <a:r>
              <a:rPr kumimoji="1" lang="ja-JP" altLang="en-US" dirty="0">
                <a:solidFill>
                  <a:prstClr val="white"/>
                </a:solidFill>
              </a:rPr>
              <a:t>감니다</a:t>
            </a:r>
            <a:r>
              <a:rPr kumimoji="1" lang="en-US" altLang="ja-JP" dirty="0">
                <a:solidFill>
                  <a:prstClr val="white"/>
                </a:solidFill>
              </a:rPr>
              <a:t>] </a:t>
            </a:r>
            <a:r>
              <a:rPr kumimoji="1" lang="ja-JP" altLang="en-US" dirty="0">
                <a:solidFill>
                  <a:prstClr val="white"/>
                </a:solidFill>
              </a:rPr>
              <a:t>안녕하십니까 </a:t>
            </a:r>
            <a:r>
              <a:rPr kumimoji="1" lang="en-US" altLang="ja-JP" dirty="0">
                <a:solidFill>
                  <a:prstClr val="white"/>
                </a:solidFill>
              </a:rPr>
              <a:t>[</a:t>
            </a:r>
            <a:r>
              <a:rPr kumimoji="1" lang="ja-JP" altLang="en-US" dirty="0">
                <a:solidFill>
                  <a:prstClr val="white"/>
                </a:solidFill>
              </a:rPr>
              <a:t>안녕하심니까</a:t>
            </a:r>
            <a:r>
              <a:rPr kumimoji="1" lang="en-US" altLang="ja-JP" dirty="0">
                <a:solidFill>
                  <a:prstClr val="white"/>
                </a:solidFill>
              </a:rPr>
              <a:t>] </a:t>
            </a:r>
            <a:r>
              <a:rPr kumimoji="1" lang="ja-JP" altLang="en-US" dirty="0">
                <a:solidFill>
                  <a:prstClr val="white"/>
                </a:solidFill>
              </a:rPr>
              <a:t>앞문 </a:t>
            </a:r>
            <a:r>
              <a:rPr kumimoji="1" lang="en-US" altLang="ja-JP" dirty="0">
                <a:solidFill>
                  <a:prstClr val="white"/>
                </a:solidFill>
              </a:rPr>
              <a:t>[</a:t>
            </a:r>
            <a:r>
              <a:rPr kumimoji="1" lang="ja-JP" altLang="en-US" dirty="0">
                <a:solidFill>
                  <a:prstClr val="white"/>
                </a:solidFill>
              </a:rPr>
              <a:t>암문</a:t>
            </a:r>
            <a:r>
              <a:rPr kumimoji="1" lang="en-US" altLang="ja-JP" dirty="0">
                <a:solidFill>
                  <a:prstClr val="white"/>
                </a:solidFill>
              </a:rPr>
              <a:t>]</a:t>
            </a:r>
            <a:endParaRPr kumimoji="1" lang="ko-KR" altLang="en-US" dirty="0">
              <a:solidFill>
                <a:prstClr val="white"/>
              </a:solidFill>
            </a:endParaRPr>
          </a:p>
        </p:txBody>
      </p:sp>
      <p:pic>
        <p:nvPicPr>
          <p:cNvPr id="13" name="그림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21973" y="126608"/>
            <a:ext cx="1087288" cy="576000"/>
          </a:xfrm>
          <a:prstGeom prst="rect">
            <a:avLst/>
          </a:prstGeom>
        </p:spPr>
      </p:pic>
      <p:sp>
        <p:nvSpPr>
          <p:cNvPr id="8" name="직각 삼각형[R] 15"/>
          <p:cNvSpPr/>
          <p:nvPr/>
        </p:nvSpPr>
        <p:spPr>
          <a:xfrm rot="10800000">
            <a:off x="116889" y="981182"/>
            <a:ext cx="172800" cy="172800"/>
          </a:xfrm>
          <a:prstGeom prst="rtTriangle">
            <a:avLst/>
          </a:prstGeom>
          <a:solidFill>
            <a:srgbClr val="85441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>
              <a:solidFill>
                <a:prstClr val="white"/>
              </a:solidFill>
            </a:endParaRPr>
          </a:p>
        </p:txBody>
      </p:sp>
      <p:sp>
        <p:nvSpPr>
          <p:cNvPr id="14" name="직사각형 13"/>
          <p:cNvSpPr/>
          <p:nvPr/>
        </p:nvSpPr>
        <p:spPr>
          <a:xfrm>
            <a:off x="1182961" y="1185298"/>
            <a:ext cx="886690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ja-JP" sz="2400" dirty="0">
                <a:solidFill>
                  <a:prstClr val="black"/>
                </a:solidFill>
              </a:rPr>
              <a:t>(2) </a:t>
            </a:r>
            <a:r>
              <a:rPr lang="en-US" altLang="ja-JP" sz="2400" dirty="0" smtClean="0">
                <a:solidFill>
                  <a:prstClr val="black"/>
                </a:solidFill>
              </a:rPr>
              <a:t>When the final consonant of ‘</a:t>
            </a:r>
            <a:r>
              <a:rPr lang="ko-KR" altLang="en-US" sz="2400" dirty="0" err="1" smtClean="0">
                <a:solidFill>
                  <a:prstClr val="black"/>
                </a:solidFill>
              </a:rPr>
              <a:t>ㅎ</a:t>
            </a:r>
            <a:r>
              <a:rPr lang="en-US" altLang="ko-KR" sz="2400" dirty="0" smtClean="0">
                <a:solidFill>
                  <a:prstClr val="black"/>
                </a:solidFill>
              </a:rPr>
              <a:t>’ meets</a:t>
            </a:r>
            <a:r>
              <a:rPr lang="ko-KR" altLang="en-US" sz="2400" dirty="0" smtClean="0">
                <a:solidFill>
                  <a:prstClr val="black"/>
                </a:solidFill>
              </a:rPr>
              <a:t> </a:t>
            </a:r>
            <a:r>
              <a:rPr lang="en-US" altLang="ko-KR" sz="2400" dirty="0" smtClean="0">
                <a:solidFill>
                  <a:prstClr val="black"/>
                </a:solidFill>
              </a:rPr>
              <a:t>with a vowel,</a:t>
            </a:r>
          </a:p>
          <a:p>
            <a:pPr>
              <a:lnSpc>
                <a:spcPct val="150000"/>
              </a:lnSpc>
            </a:pPr>
            <a:r>
              <a:rPr lang="en-US" altLang="ko-KR" sz="2400" dirty="0">
                <a:solidFill>
                  <a:prstClr val="black"/>
                </a:solidFill>
              </a:rPr>
              <a:t> </a:t>
            </a:r>
            <a:r>
              <a:rPr lang="en-US" altLang="ko-KR" sz="2400" dirty="0" smtClean="0">
                <a:solidFill>
                  <a:prstClr val="black"/>
                </a:solidFill>
              </a:rPr>
              <a:t>    it does not form a </a:t>
            </a:r>
            <a:r>
              <a:rPr lang="en-US" altLang="ko-KR" sz="2400" dirty="0" err="1" smtClean="0">
                <a:solidFill>
                  <a:prstClr val="black"/>
                </a:solidFill>
              </a:rPr>
              <a:t>liason</a:t>
            </a:r>
            <a:r>
              <a:rPr lang="en-US" altLang="ko-KR" sz="2400" dirty="0" smtClean="0">
                <a:solidFill>
                  <a:prstClr val="black"/>
                </a:solidFill>
              </a:rPr>
              <a:t> and does not make a </a:t>
            </a:r>
            <a:r>
              <a:rPr lang="en-US" altLang="ko-KR" sz="2400" dirty="0" err="1" smtClean="0">
                <a:solidFill>
                  <a:prstClr val="black"/>
                </a:solidFill>
              </a:rPr>
              <a:t>sund</a:t>
            </a:r>
            <a:r>
              <a:rPr lang="en-US" altLang="ko-KR" sz="2400" dirty="0" smtClean="0">
                <a:solidFill>
                  <a:prstClr val="black"/>
                </a:solidFill>
              </a:rPr>
              <a:t>.</a:t>
            </a:r>
            <a:endParaRPr lang="ja-JP" altLang="en-US" sz="2400" dirty="0">
              <a:solidFill>
                <a:prstClr val="black"/>
              </a:solidFill>
            </a:endParaRPr>
          </a:p>
        </p:txBody>
      </p:sp>
      <p:sp>
        <p:nvSpPr>
          <p:cNvPr id="15" name="모서리가 둥근 직사각형 14"/>
          <p:cNvSpPr/>
          <p:nvPr/>
        </p:nvSpPr>
        <p:spPr>
          <a:xfrm>
            <a:off x="1774159" y="2480889"/>
            <a:ext cx="8105410" cy="1144569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prstClr val="white"/>
                </a:solidFill>
              </a:rPr>
              <a:t>  </a:t>
            </a:r>
            <a:endParaRPr lang="ko-KR" altLang="en-US" dirty="0">
              <a:solidFill>
                <a:prstClr val="white"/>
              </a:solidFill>
            </a:endParaRPr>
          </a:p>
        </p:txBody>
      </p:sp>
      <p:sp>
        <p:nvSpPr>
          <p:cNvPr id="2" name="직사각형 1"/>
          <p:cNvSpPr/>
          <p:nvPr/>
        </p:nvSpPr>
        <p:spPr>
          <a:xfrm>
            <a:off x="2227526" y="2480889"/>
            <a:ext cx="7545124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2200" dirty="0">
                <a:solidFill>
                  <a:prstClr val="black"/>
                </a:solidFill>
              </a:rPr>
              <a:t>좋은</a:t>
            </a:r>
            <a:r>
              <a:rPr lang="en-US" altLang="ko-KR" sz="2200" dirty="0">
                <a:solidFill>
                  <a:prstClr val="black"/>
                </a:solidFill>
              </a:rPr>
              <a:t>[</a:t>
            </a:r>
            <a:r>
              <a:rPr lang="ko-KR" altLang="en-US" sz="2200" dirty="0">
                <a:solidFill>
                  <a:prstClr val="black"/>
                </a:solidFill>
              </a:rPr>
              <a:t>조은</a:t>
            </a:r>
            <a:r>
              <a:rPr lang="en-US" altLang="ko-KR" sz="2200" dirty="0" smtClean="0">
                <a:solidFill>
                  <a:prstClr val="black"/>
                </a:solidFill>
              </a:rPr>
              <a:t>]                                 </a:t>
            </a:r>
            <a:r>
              <a:rPr lang="ko-KR" altLang="en-US" sz="2200" dirty="0" smtClean="0">
                <a:solidFill>
                  <a:prstClr val="black"/>
                </a:solidFill>
              </a:rPr>
              <a:t>많이</a:t>
            </a:r>
            <a:r>
              <a:rPr lang="en-US" altLang="ko-KR" sz="2200" dirty="0" smtClean="0">
                <a:solidFill>
                  <a:prstClr val="black"/>
                </a:solidFill>
              </a:rPr>
              <a:t>[</a:t>
            </a:r>
            <a:r>
              <a:rPr lang="ko-KR" altLang="en-US" sz="2200" dirty="0" smtClean="0">
                <a:solidFill>
                  <a:prstClr val="black"/>
                </a:solidFill>
              </a:rPr>
              <a:t>만이 → 마니</a:t>
            </a:r>
            <a:r>
              <a:rPr lang="en-US" altLang="ko-KR" sz="2200" dirty="0" smtClean="0">
                <a:solidFill>
                  <a:prstClr val="black"/>
                </a:solidFill>
              </a:rPr>
              <a:t>]</a:t>
            </a:r>
          </a:p>
          <a:p>
            <a:pPr>
              <a:lnSpc>
                <a:spcPct val="150000"/>
              </a:lnSpc>
            </a:pPr>
            <a:r>
              <a:rPr lang="ko-KR" altLang="en-US" sz="2200" dirty="0" smtClean="0">
                <a:solidFill>
                  <a:prstClr val="black"/>
                </a:solidFill>
              </a:rPr>
              <a:t>괜찮아요</a:t>
            </a:r>
            <a:r>
              <a:rPr lang="en-US" altLang="ko-KR" sz="2200" dirty="0" smtClean="0">
                <a:solidFill>
                  <a:prstClr val="black"/>
                </a:solidFill>
              </a:rPr>
              <a:t>[</a:t>
            </a:r>
            <a:r>
              <a:rPr lang="ko-KR" altLang="en-US" sz="2200" dirty="0" err="1" smtClean="0">
                <a:solidFill>
                  <a:prstClr val="black"/>
                </a:solidFill>
              </a:rPr>
              <a:t>괜찬아요</a:t>
            </a:r>
            <a:r>
              <a:rPr lang="ko-KR" altLang="en-US" sz="2200" dirty="0" smtClean="0">
                <a:solidFill>
                  <a:prstClr val="black"/>
                </a:solidFill>
              </a:rPr>
              <a:t> → </a:t>
            </a:r>
            <a:r>
              <a:rPr lang="ko-KR" altLang="en-US" sz="2200" dirty="0" err="1" smtClean="0">
                <a:solidFill>
                  <a:prstClr val="black"/>
                </a:solidFill>
              </a:rPr>
              <a:t>괜차나요</a:t>
            </a:r>
            <a:r>
              <a:rPr lang="en-US" altLang="ko-KR" sz="2200" dirty="0" smtClean="0">
                <a:solidFill>
                  <a:prstClr val="black"/>
                </a:solidFill>
              </a:rPr>
              <a:t>]      </a:t>
            </a:r>
            <a:r>
              <a:rPr lang="ko-KR" altLang="en-US" sz="2200" dirty="0" smtClean="0">
                <a:solidFill>
                  <a:prstClr val="black"/>
                </a:solidFill>
              </a:rPr>
              <a:t>놓으세요</a:t>
            </a:r>
            <a:r>
              <a:rPr lang="en-US" altLang="ko-KR" sz="2200" dirty="0" smtClean="0">
                <a:solidFill>
                  <a:prstClr val="black"/>
                </a:solidFill>
              </a:rPr>
              <a:t>[</a:t>
            </a:r>
            <a:r>
              <a:rPr lang="ko-KR" altLang="en-US" sz="2200" dirty="0" err="1" smtClean="0">
                <a:solidFill>
                  <a:prstClr val="black"/>
                </a:solidFill>
              </a:rPr>
              <a:t>노으세요</a:t>
            </a:r>
            <a:r>
              <a:rPr lang="en-US" altLang="ko-KR" sz="2200" dirty="0" smtClean="0">
                <a:solidFill>
                  <a:prstClr val="black"/>
                </a:solidFill>
              </a:rPr>
              <a:t>]</a:t>
            </a:r>
            <a:endParaRPr lang="ko-KR" altLang="en-US" sz="2200" dirty="0">
              <a:solidFill>
                <a:prstClr val="black"/>
              </a:solidFill>
            </a:endParaRPr>
          </a:p>
        </p:txBody>
      </p:sp>
      <p:sp>
        <p:nvSpPr>
          <p:cNvPr id="10" name="직사각형 9"/>
          <p:cNvSpPr/>
          <p:nvPr/>
        </p:nvSpPr>
        <p:spPr>
          <a:xfrm>
            <a:off x="1182961" y="3981744"/>
            <a:ext cx="886690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ja-JP" sz="2400" dirty="0" smtClean="0">
                <a:solidFill>
                  <a:prstClr val="black"/>
                </a:solidFill>
              </a:rPr>
              <a:t>(3)</a:t>
            </a:r>
            <a:r>
              <a:rPr lang="ja-JP" altLang="en-US" sz="2400" dirty="0">
                <a:solidFill>
                  <a:prstClr val="black"/>
                </a:solidFill>
              </a:rPr>
              <a:t> </a:t>
            </a:r>
            <a:r>
              <a:rPr lang="en-US" altLang="ja-JP" sz="2400" dirty="0" smtClean="0">
                <a:solidFill>
                  <a:prstClr val="black"/>
                </a:solidFill>
              </a:rPr>
              <a:t>‘</a:t>
            </a:r>
            <a:r>
              <a:rPr lang="ja-JP" altLang="en-US" sz="2400" dirty="0" smtClean="0">
                <a:solidFill>
                  <a:prstClr val="black"/>
                </a:solidFill>
              </a:rPr>
              <a:t>ㅎ</a:t>
            </a:r>
            <a:r>
              <a:rPr lang="en-US" altLang="ja-JP" sz="2400" dirty="0" smtClean="0">
                <a:solidFill>
                  <a:prstClr val="black"/>
                </a:solidFill>
              </a:rPr>
              <a:t>’ is pronounced weak between two voiced sounds.</a:t>
            </a:r>
            <a:endParaRPr lang="ja-JP" altLang="en-US" sz="2400" dirty="0">
              <a:solidFill>
                <a:prstClr val="black"/>
              </a:solidFill>
            </a:endParaRPr>
          </a:p>
        </p:txBody>
      </p:sp>
      <p:sp>
        <p:nvSpPr>
          <p:cNvPr id="17" name="모서리가 둥근 직사각형 16"/>
          <p:cNvSpPr/>
          <p:nvPr/>
        </p:nvSpPr>
        <p:spPr>
          <a:xfrm>
            <a:off x="1774159" y="4725632"/>
            <a:ext cx="8105410" cy="1125196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prstClr val="white"/>
                </a:solidFill>
              </a:rPr>
              <a:t>  </a:t>
            </a:r>
            <a:endParaRPr lang="ko-KR" altLang="en-US" dirty="0">
              <a:solidFill>
                <a:prstClr val="white"/>
              </a:solidFill>
            </a:endParaRPr>
          </a:p>
        </p:txBody>
      </p:sp>
      <p:sp>
        <p:nvSpPr>
          <p:cNvPr id="18" name="직사각형 17"/>
          <p:cNvSpPr/>
          <p:nvPr/>
        </p:nvSpPr>
        <p:spPr>
          <a:xfrm>
            <a:off x="2227526" y="4766965"/>
            <a:ext cx="7316524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2200" dirty="0" smtClean="0">
                <a:solidFill>
                  <a:prstClr val="black"/>
                </a:solidFill>
              </a:rPr>
              <a:t>지하철             대학교          전화            은행 </a:t>
            </a:r>
            <a:endParaRPr lang="en-US" altLang="ko-KR" sz="2200" dirty="0" smtClean="0">
              <a:solidFill>
                <a:prstClr val="black"/>
              </a:solidFill>
            </a:endParaRPr>
          </a:p>
          <a:p>
            <a:pPr>
              <a:lnSpc>
                <a:spcPct val="150000"/>
              </a:lnSpc>
            </a:pPr>
            <a:r>
              <a:rPr lang="ko-KR" altLang="en-US" sz="2200" dirty="0" smtClean="0">
                <a:solidFill>
                  <a:prstClr val="black"/>
                </a:solidFill>
              </a:rPr>
              <a:t>피곤하다          말하다          열심히         영화</a:t>
            </a:r>
            <a:endParaRPr lang="ko-KR" altLang="en-US" sz="2200" dirty="0">
              <a:solidFill>
                <a:prstClr val="black"/>
              </a:solidFill>
            </a:endParaRPr>
          </a:p>
        </p:txBody>
      </p:sp>
      <p:sp>
        <p:nvSpPr>
          <p:cNvPr id="12" name="오각형[P] 14"/>
          <p:cNvSpPr/>
          <p:nvPr/>
        </p:nvSpPr>
        <p:spPr>
          <a:xfrm>
            <a:off x="105883" y="477758"/>
            <a:ext cx="3866042" cy="503424"/>
          </a:xfrm>
          <a:prstGeom prst="homePlate">
            <a:avLst/>
          </a:prstGeom>
          <a:solidFill>
            <a:srgbClr val="D8AF5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dirty="0"/>
              <a:t>Pronunciation of ‘</a:t>
            </a:r>
            <a:r>
              <a:rPr lang="ko-KR" altLang="en-US" sz="2400" dirty="0" err="1"/>
              <a:t>ㅎ</a:t>
            </a:r>
            <a:r>
              <a:rPr lang="en-US" altLang="ko-KR" sz="2400" dirty="0" smtClean="0"/>
              <a:t>’</a:t>
            </a:r>
            <a:endParaRPr kumimoji="1" lang="ko-KR" altLang="en-US" sz="2400" b="1" dirty="0">
              <a:solidFill>
                <a:prstClr val="white"/>
              </a:solidFill>
              <a:latin typeface="Apple SD Gothic Neo SemiBold" charset="-127"/>
              <a:ea typeface="Apple SD Gothic Neo SemiBold" charset="-127"/>
              <a:cs typeface="Apple SD Gothic Neo SemiBold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391998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ED44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모서리가 둥근 직사각형 8"/>
          <p:cNvSpPr/>
          <p:nvPr/>
        </p:nvSpPr>
        <p:spPr>
          <a:xfrm>
            <a:off x="246426" y="302057"/>
            <a:ext cx="10521278" cy="6244496"/>
          </a:xfrm>
          <a:prstGeom prst="roundRect">
            <a:avLst>
              <a:gd name="adj" fmla="val 11589"/>
            </a:avLst>
          </a:prstGeom>
          <a:solidFill>
            <a:schemeClr val="bg1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prstClr val="white"/>
                </a:solidFill>
              </a:rPr>
              <a:t>パッチムの音が無声音である場「ㅎ」の発音</a:t>
            </a:r>
          </a:p>
          <a:p>
            <a:pPr algn="ctr"/>
            <a:r>
              <a:rPr kumimoji="1" lang="en-US" altLang="ja-JP" dirty="0" smtClean="0">
                <a:solidFill>
                  <a:prstClr val="white"/>
                </a:solidFill>
              </a:rPr>
              <a:t>(1) </a:t>
            </a:r>
            <a:r>
              <a:rPr kumimoji="1" lang="ja-JP" altLang="en-US" dirty="0" smtClean="0">
                <a:solidFill>
                  <a:prstClr val="white"/>
                </a:solidFill>
              </a:rPr>
              <a:t>無声音「ㄱ」「ㄷ」「ㅂ」「ㅈ」の後ろに「ㅎ」が来ると「ㅋ」「ㅌ」「ㅍ」「ㅊ」とし</a:t>
            </a:r>
          </a:p>
          <a:p>
            <a:pPr algn="ctr"/>
            <a:r>
              <a:rPr kumimoji="1" lang="ja-JP" altLang="en-US" dirty="0" smtClean="0">
                <a:solidFill>
                  <a:prstClr val="white"/>
                </a:solidFill>
              </a:rPr>
              <a:t>て発音される。合、次に無声音が来ると濃音化して発音される。つまりパッチムパッチムの音が無声音である場合、次に無声音が来ると濃音化して発音される。つまりパッチムの音が</a:t>
            </a:r>
          </a:p>
          <a:p>
            <a:pPr algn="ctr"/>
            <a:r>
              <a:rPr kumimoji="1" lang="ja-JP" altLang="en-US" dirty="0" smtClean="0">
                <a:solidFill>
                  <a:prstClr val="white"/>
                </a:solidFill>
              </a:rPr>
              <a:t>「ㄱ、 ㄷ、 ㅂ」の場合、次に「ㄱ、 ㄷ、 ㅂ、 ㅅ、 ㅈ」が来ると、それぞれ濃音として発音される。の音が</a:t>
            </a:r>
          </a:p>
          <a:p>
            <a:pPr algn="ctr"/>
            <a:r>
              <a:rPr kumimoji="1" lang="ja-JP" altLang="en-US" dirty="0" smtClean="0">
                <a:solidFill>
                  <a:prstClr val="white"/>
                </a:solidFill>
              </a:rPr>
              <a:t>「ㄱ、 ㄷ、 ㅂ」の場合、次に「ㄱ、 ㄷ、 ㅂ、 ㅅ、 ㅈ」が来ると、それぞれ濃音として発音される。</a:t>
            </a:r>
          </a:p>
          <a:p>
            <a:pPr algn="ctr"/>
            <a:r>
              <a:rPr kumimoji="1" lang="en-US" altLang="ja-JP" dirty="0" smtClean="0">
                <a:solidFill>
                  <a:prstClr val="white"/>
                </a:solidFill>
              </a:rPr>
              <a:t>2. </a:t>
            </a:r>
            <a:r>
              <a:rPr kumimoji="1" lang="ja-JP" altLang="en-US" dirty="0" smtClean="0">
                <a:solidFill>
                  <a:prstClr val="white"/>
                </a:solidFill>
              </a:rPr>
              <a:t>子音同化</a:t>
            </a:r>
          </a:p>
          <a:p>
            <a:pPr algn="ctr"/>
            <a:r>
              <a:rPr kumimoji="1" lang="ja-JP" altLang="en-US" dirty="0" smtClean="0">
                <a:solidFill>
                  <a:prstClr val="white"/>
                </a:solidFill>
              </a:rPr>
              <a:t>音節末の子音、つまりパッチムの次に別の子音が来ると、片方が類似した音や同じ音に変化する。</a:t>
            </a:r>
          </a:p>
          <a:p>
            <a:pPr algn="ctr"/>
            <a:r>
              <a:rPr kumimoji="1" lang="ja-JP" altLang="en-US" dirty="0" smtClean="0">
                <a:solidFill>
                  <a:prstClr val="white"/>
                </a:solidFill>
              </a:rPr>
              <a:t>パッチム「ㄱ、 ㄷ、 ㅂ」に「ㄴ、 ㅁ」が続くと、パッチムがそれぞれ「ㅇ、 ㄴ、 ㅁ」と発音される。</a:t>
            </a:r>
          </a:p>
          <a:p>
            <a:pPr algn="ctr"/>
            <a:r>
              <a:rPr kumimoji="1" lang="ja-JP" altLang="en-US" dirty="0" smtClean="0">
                <a:solidFill>
                  <a:prstClr val="white"/>
                </a:solidFill>
              </a:rPr>
              <a:t>작년 </a:t>
            </a:r>
            <a:r>
              <a:rPr kumimoji="1" lang="en-US" altLang="ja-JP" dirty="0" smtClean="0">
                <a:solidFill>
                  <a:prstClr val="white"/>
                </a:solidFill>
              </a:rPr>
              <a:t>[</a:t>
            </a:r>
            <a:r>
              <a:rPr kumimoji="1" lang="ja-JP" altLang="en-US" dirty="0" smtClean="0">
                <a:solidFill>
                  <a:prstClr val="white"/>
                </a:solidFill>
              </a:rPr>
              <a:t>장년</a:t>
            </a:r>
            <a:r>
              <a:rPr kumimoji="1" lang="en-US" altLang="ja-JP" dirty="0" smtClean="0">
                <a:solidFill>
                  <a:prstClr val="white"/>
                </a:solidFill>
              </a:rPr>
              <a:t>] </a:t>
            </a:r>
            <a:r>
              <a:rPr kumimoji="1" lang="ja-JP" altLang="en-US" dirty="0" smtClean="0">
                <a:solidFill>
                  <a:prstClr val="white"/>
                </a:solidFill>
              </a:rPr>
              <a:t>박물관 </a:t>
            </a:r>
            <a:r>
              <a:rPr kumimoji="1" lang="en-US" altLang="ja-JP" dirty="0" smtClean="0">
                <a:solidFill>
                  <a:prstClr val="white"/>
                </a:solidFill>
              </a:rPr>
              <a:t>[</a:t>
            </a:r>
            <a:r>
              <a:rPr kumimoji="1" lang="ja-JP" altLang="en-US" dirty="0" smtClean="0">
                <a:solidFill>
                  <a:prstClr val="white"/>
                </a:solidFill>
              </a:rPr>
              <a:t>방물관</a:t>
            </a:r>
            <a:r>
              <a:rPr kumimoji="1" lang="en-US" altLang="ja-JP" dirty="0" smtClean="0">
                <a:solidFill>
                  <a:prstClr val="white"/>
                </a:solidFill>
              </a:rPr>
              <a:t>] </a:t>
            </a:r>
            <a:r>
              <a:rPr kumimoji="1" lang="ja-JP" altLang="en-US" dirty="0" smtClean="0">
                <a:solidFill>
                  <a:prstClr val="white"/>
                </a:solidFill>
              </a:rPr>
              <a:t>받는</a:t>
            </a:r>
            <a:r>
              <a:rPr kumimoji="1" lang="en-US" altLang="ja-JP" dirty="0" smtClean="0">
                <a:solidFill>
                  <a:prstClr val="white"/>
                </a:solidFill>
              </a:rPr>
              <a:t>[</a:t>
            </a:r>
            <a:r>
              <a:rPr kumimoji="1" lang="ja-JP" altLang="en-US" dirty="0" smtClean="0">
                <a:solidFill>
                  <a:prstClr val="white"/>
                </a:solidFill>
              </a:rPr>
              <a:t>반는</a:t>
            </a:r>
            <a:r>
              <a:rPr kumimoji="1" lang="en-US" altLang="ja-JP" dirty="0" smtClean="0">
                <a:solidFill>
                  <a:prstClr val="white"/>
                </a:solidFill>
              </a:rPr>
              <a:t>] </a:t>
            </a:r>
            <a:r>
              <a:rPr kumimoji="1" lang="ja-JP" altLang="en-US" dirty="0" smtClean="0">
                <a:solidFill>
                  <a:prstClr val="white"/>
                </a:solidFill>
              </a:rPr>
              <a:t>뒷문 </a:t>
            </a:r>
            <a:r>
              <a:rPr kumimoji="1" lang="en-US" altLang="ja-JP" dirty="0" smtClean="0">
                <a:solidFill>
                  <a:prstClr val="white"/>
                </a:solidFill>
              </a:rPr>
              <a:t>[</a:t>
            </a:r>
            <a:r>
              <a:rPr kumimoji="1" lang="ja-JP" altLang="en-US" dirty="0" smtClean="0">
                <a:solidFill>
                  <a:prstClr val="white"/>
                </a:solidFill>
              </a:rPr>
              <a:t>뒨문</a:t>
            </a:r>
            <a:r>
              <a:rPr kumimoji="1" lang="en-US" altLang="ja-JP" dirty="0" smtClean="0">
                <a:solidFill>
                  <a:prstClr val="white"/>
                </a:solidFill>
              </a:rPr>
              <a:t>]</a:t>
            </a:r>
          </a:p>
          <a:p>
            <a:pPr algn="ctr"/>
            <a:r>
              <a:rPr kumimoji="1" lang="ja-JP" altLang="en-US" dirty="0" smtClean="0">
                <a:solidFill>
                  <a:prstClr val="white"/>
                </a:solidFill>
              </a:rPr>
              <a:t>갑니다 </a:t>
            </a:r>
            <a:r>
              <a:rPr kumimoji="1" lang="en-US" altLang="ja-JP" dirty="0" smtClean="0">
                <a:solidFill>
                  <a:prstClr val="white"/>
                </a:solidFill>
              </a:rPr>
              <a:t>[</a:t>
            </a:r>
            <a:r>
              <a:rPr kumimoji="1" lang="ja-JP" altLang="en-US" dirty="0" smtClean="0">
                <a:solidFill>
                  <a:prstClr val="white"/>
                </a:solidFill>
              </a:rPr>
              <a:t>감니다</a:t>
            </a:r>
            <a:r>
              <a:rPr kumimoji="1" lang="en-US" altLang="ja-JP" dirty="0" smtClean="0">
                <a:solidFill>
                  <a:prstClr val="white"/>
                </a:solidFill>
              </a:rPr>
              <a:t>] </a:t>
            </a:r>
            <a:r>
              <a:rPr kumimoji="1" lang="ja-JP" altLang="en-US" dirty="0" smtClean="0">
                <a:solidFill>
                  <a:prstClr val="white"/>
                </a:solidFill>
              </a:rPr>
              <a:t>안녕하십니까 </a:t>
            </a:r>
            <a:r>
              <a:rPr kumimoji="1" lang="en-US" altLang="ja-JP" dirty="0" smtClean="0">
                <a:solidFill>
                  <a:prstClr val="white"/>
                </a:solidFill>
              </a:rPr>
              <a:t>[</a:t>
            </a:r>
            <a:r>
              <a:rPr kumimoji="1" lang="ja-JP" altLang="en-US" dirty="0" smtClean="0">
                <a:solidFill>
                  <a:prstClr val="white"/>
                </a:solidFill>
              </a:rPr>
              <a:t>안녕하심니까</a:t>
            </a:r>
            <a:r>
              <a:rPr kumimoji="1" lang="en-US" altLang="ja-JP" dirty="0" smtClean="0">
                <a:solidFill>
                  <a:prstClr val="white"/>
                </a:solidFill>
              </a:rPr>
              <a:t>] </a:t>
            </a:r>
            <a:r>
              <a:rPr kumimoji="1" lang="ja-JP" altLang="en-US" dirty="0" smtClean="0">
                <a:solidFill>
                  <a:prstClr val="white"/>
                </a:solidFill>
              </a:rPr>
              <a:t>앞문 </a:t>
            </a:r>
            <a:r>
              <a:rPr kumimoji="1" lang="en-US" altLang="ja-JP" dirty="0" smtClean="0">
                <a:solidFill>
                  <a:prstClr val="white"/>
                </a:solidFill>
              </a:rPr>
              <a:t>[</a:t>
            </a:r>
            <a:r>
              <a:rPr kumimoji="1" lang="ja-JP" altLang="en-US" dirty="0" smtClean="0">
                <a:solidFill>
                  <a:prstClr val="white"/>
                </a:solidFill>
              </a:rPr>
              <a:t>암문</a:t>
            </a:r>
            <a:r>
              <a:rPr kumimoji="1" lang="en-US" altLang="ja-JP" dirty="0" smtClean="0">
                <a:solidFill>
                  <a:prstClr val="white"/>
                </a:solidFill>
              </a:rPr>
              <a:t>]</a:t>
            </a:r>
            <a:endParaRPr kumimoji="1" lang="ko-KR" altLang="en-US" dirty="0">
              <a:solidFill>
                <a:prstClr val="white"/>
              </a:solidFill>
            </a:endParaRPr>
          </a:p>
        </p:txBody>
      </p:sp>
      <p:pic>
        <p:nvPicPr>
          <p:cNvPr id="13" name="그림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21973" y="126608"/>
            <a:ext cx="1087288" cy="576000"/>
          </a:xfrm>
          <a:prstGeom prst="rect">
            <a:avLst/>
          </a:prstGeom>
        </p:spPr>
      </p:pic>
      <p:sp>
        <p:nvSpPr>
          <p:cNvPr id="8" name="직각 삼각형[R] 15"/>
          <p:cNvSpPr/>
          <p:nvPr/>
        </p:nvSpPr>
        <p:spPr>
          <a:xfrm rot="10800000">
            <a:off x="116889" y="981182"/>
            <a:ext cx="172800" cy="172800"/>
          </a:xfrm>
          <a:prstGeom prst="rtTriangle">
            <a:avLst/>
          </a:prstGeom>
          <a:solidFill>
            <a:srgbClr val="85441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>
              <a:solidFill>
                <a:prstClr val="white"/>
              </a:solidFill>
            </a:endParaRPr>
          </a:p>
        </p:txBody>
      </p:sp>
      <p:sp>
        <p:nvSpPr>
          <p:cNvPr id="14" name="직사각형 13"/>
          <p:cNvSpPr/>
          <p:nvPr/>
        </p:nvSpPr>
        <p:spPr>
          <a:xfrm>
            <a:off x="913476" y="1401880"/>
            <a:ext cx="8866909" cy="11412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50000"/>
              </a:lnSpc>
              <a:buFontTx/>
              <a:buAutoNum type="arabicParenBoth"/>
            </a:pPr>
            <a:r>
              <a:rPr lang="en-US" altLang="ja-JP" sz="2400" dirty="0" smtClean="0">
                <a:solidFill>
                  <a:prstClr val="black"/>
                </a:solidFill>
              </a:rPr>
              <a:t>When ‘</a:t>
            </a:r>
            <a:r>
              <a:rPr lang="ja-JP" altLang="en-US" sz="2400" dirty="0" smtClean="0">
                <a:solidFill>
                  <a:prstClr val="black"/>
                </a:solidFill>
              </a:rPr>
              <a:t>ㄹ</a:t>
            </a:r>
            <a:r>
              <a:rPr lang="en-US" altLang="ja-JP" sz="2400" dirty="0" smtClean="0">
                <a:solidFill>
                  <a:prstClr val="black"/>
                </a:solidFill>
              </a:rPr>
              <a:t>’ is combined with consonants except ‘</a:t>
            </a:r>
            <a:r>
              <a:rPr lang="ja-JP" altLang="en-US" sz="2400" dirty="0" smtClean="0">
                <a:solidFill>
                  <a:prstClr val="black"/>
                </a:solidFill>
              </a:rPr>
              <a:t>ㄹ</a:t>
            </a:r>
            <a:r>
              <a:rPr lang="en-US" altLang="ja-JP" sz="2400" dirty="0" smtClean="0">
                <a:solidFill>
                  <a:prstClr val="black"/>
                </a:solidFill>
              </a:rPr>
              <a:t>’, ‘</a:t>
            </a:r>
            <a:r>
              <a:rPr lang="ja-JP" altLang="en-US" sz="2400" dirty="0" smtClean="0">
                <a:solidFill>
                  <a:prstClr val="black"/>
                </a:solidFill>
              </a:rPr>
              <a:t>ㄴ</a:t>
            </a:r>
            <a:r>
              <a:rPr lang="en-US" altLang="ja-JP" sz="2400" dirty="0" smtClean="0">
                <a:solidFill>
                  <a:prstClr val="black"/>
                </a:solidFill>
              </a:rPr>
              <a:t>’,</a:t>
            </a:r>
          </a:p>
          <a:p>
            <a:pPr>
              <a:lnSpc>
                <a:spcPct val="150000"/>
              </a:lnSpc>
            </a:pPr>
            <a:r>
              <a:rPr lang="en-US" altLang="ja-JP" sz="2400" dirty="0">
                <a:solidFill>
                  <a:prstClr val="black"/>
                </a:solidFill>
              </a:rPr>
              <a:t> </a:t>
            </a:r>
            <a:r>
              <a:rPr lang="en-US" altLang="ja-JP" sz="2400" dirty="0" smtClean="0">
                <a:solidFill>
                  <a:prstClr val="black"/>
                </a:solidFill>
              </a:rPr>
              <a:t>   it is pronounced as ‘</a:t>
            </a:r>
            <a:r>
              <a:rPr lang="ja-JP" altLang="en-US" sz="2400" dirty="0" smtClean="0">
                <a:solidFill>
                  <a:prstClr val="black"/>
                </a:solidFill>
              </a:rPr>
              <a:t>ㄴ</a:t>
            </a:r>
            <a:r>
              <a:rPr lang="en-US" altLang="ja-JP" sz="2400" dirty="0" smtClean="0">
                <a:solidFill>
                  <a:prstClr val="black"/>
                </a:solidFill>
              </a:rPr>
              <a:t>’.</a:t>
            </a:r>
            <a:endParaRPr lang="ja-JP" altLang="en-US" sz="2400" dirty="0">
              <a:solidFill>
                <a:prstClr val="black"/>
              </a:solidFill>
            </a:endParaRPr>
          </a:p>
        </p:txBody>
      </p:sp>
      <p:sp>
        <p:nvSpPr>
          <p:cNvPr id="15" name="모서리가 둥근 직사각형 14"/>
          <p:cNvSpPr/>
          <p:nvPr/>
        </p:nvSpPr>
        <p:spPr>
          <a:xfrm>
            <a:off x="1384664" y="2936231"/>
            <a:ext cx="8518492" cy="217976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prstClr val="white"/>
                </a:solidFill>
              </a:rPr>
              <a:t> </a:t>
            </a:r>
            <a:endParaRPr lang="ko-KR" altLang="en-US" dirty="0">
              <a:solidFill>
                <a:prstClr val="white"/>
              </a:solidFill>
            </a:endParaRPr>
          </a:p>
        </p:txBody>
      </p:sp>
      <p:sp>
        <p:nvSpPr>
          <p:cNvPr id="2" name="직사각형 1"/>
          <p:cNvSpPr/>
          <p:nvPr/>
        </p:nvSpPr>
        <p:spPr>
          <a:xfrm>
            <a:off x="1506118" y="2992333"/>
            <a:ext cx="8287005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ko-KR" altLang="en-US" sz="2200" dirty="0" smtClean="0">
                <a:solidFill>
                  <a:prstClr val="black"/>
                </a:solidFill>
              </a:rPr>
              <a:t> 속리산</a:t>
            </a:r>
            <a:r>
              <a:rPr lang="en-US" altLang="ko-KR" sz="2200" dirty="0">
                <a:solidFill>
                  <a:prstClr val="black"/>
                </a:solidFill>
              </a:rPr>
              <a:t>[</a:t>
            </a:r>
            <a:r>
              <a:rPr lang="ko-KR" altLang="en-US" sz="2200" dirty="0" err="1">
                <a:solidFill>
                  <a:prstClr val="black"/>
                </a:solidFill>
              </a:rPr>
              <a:t>속니산</a:t>
            </a:r>
            <a:r>
              <a:rPr lang="ko-KR" altLang="en-US" sz="2200" dirty="0">
                <a:solidFill>
                  <a:prstClr val="black"/>
                </a:solidFill>
              </a:rPr>
              <a:t> → </a:t>
            </a:r>
            <a:r>
              <a:rPr lang="ko-KR" altLang="en-US" sz="2200" dirty="0" err="1">
                <a:solidFill>
                  <a:prstClr val="black"/>
                </a:solidFill>
              </a:rPr>
              <a:t>송니산</a:t>
            </a:r>
            <a:r>
              <a:rPr lang="en-US" altLang="ko-KR" sz="2200" dirty="0" smtClean="0">
                <a:solidFill>
                  <a:prstClr val="black"/>
                </a:solidFill>
              </a:rPr>
              <a:t>]               </a:t>
            </a:r>
            <a:r>
              <a:rPr lang="ko-KR" altLang="en-US" sz="2200" dirty="0">
                <a:solidFill>
                  <a:prstClr val="black"/>
                </a:solidFill>
              </a:rPr>
              <a:t>독립문</a:t>
            </a:r>
            <a:r>
              <a:rPr lang="en-US" altLang="ko-KR" sz="2200" dirty="0">
                <a:solidFill>
                  <a:prstClr val="black"/>
                </a:solidFill>
              </a:rPr>
              <a:t>[</a:t>
            </a:r>
            <a:r>
              <a:rPr lang="ko-KR" altLang="en-US" sz="2200" dirty="0" err="1">
                <a:solidFill>
                  <a:prstClr val="black"/>
                </a:solidFill>
              </a:rPr>
              <a:t>독님문</a:t>
            </a:r>
            <a:r>
              <a:rPr lang="ko-KR" altLang="en-US" sz="2200" dirty="0">
                <a:solidFill>
                  <a:prstClr val="black"/>
                </a:solidFill>
              </a:rPr>
              <a:t> → </a:t>
            </a:r>
            <a:r>
              <a:rPr lang="ko-KR" altLang="en-US" sz="2200" dirty="0" err="1">
                <a:solidFill>
                  <a:prstClr val="black"/>
                </a:solidFill>
              </a:rPr>
              <a:t>동님문</a:t>
            </a:r>
            <a:r>
              <a:rPr lang="en-US" altLang="ko-KR" sz="2200" dirty="0" smtClean="0">
                <a:solidFill>
                  <a:prstClr val="black"/>
                </a:solidFill>
              </a:rPr>
              <a:t>]</a:t>
            </a:r>
          </a:p>
          <a:p>
            <a:pPr>
              <a:lnSpc>
                <a:spcPct val="200000"/>
              </a:lnSpc>
            </a:pPr>
            <a:r>
              <a:rPr lang="ko-KR" altLang="en-US" sz="2200" dirty="0" smtClean="0">
                <a:solidFill>
                  <a:prstClr val="black"/>
                </a:solidFill>
              </a:rPr>
              <a:t> 정류장</a:t>
            </a:r>
            <a:r>
              <a:rPr lang="en-US" altLang="ko-KR" sz="2200" dirty="0">
                <a:solidFill>
                  <a:prstClr val="black"/>
                </a:solidFill>
              </a:rPr>
              <a:t>[</a:t>
            </a:r>
            <a:r>
              <a:rPr lang="ko-KR" altLang="en-US" sz="2200" dirty="0" err="1">
                <a:solidFill>
                  <a:prstClr val="black"/>
                </a:solidFill>
              </a:rPr>
              <a:t>정뉴장</a:t>
            </a:r>
            <a:r>
              <a:rPr lang="en-US" altLang="ko-KR" sz="2200" dirty="0" smtClean="0">
                <a:solidFill>
                  <a:prstClr val="black"/>
                </a:solidFill>
              </a:rPr>
              <a:t>]        </a:t>
            </a:r>
            <a:r>
              <a:rPr lang="ko-KR" altLang="en-US" sz="2200" dirty="0" smtClean="0">
                <a:solidFill>
                  <a:prstClr val="black"/>
                </a:solidFill>
              </a:rPr>
              <a:t>대통령</a:t>
            </a:r>
            <a:r>
              <a:rPr lang="en-US" altLang="ko-KR" sz="2200" dirty="0">
                <a:solidFill>
                  <a:prstClr val="black"/>
                </a:solidFill>
              </a:rPr>
              <a:t>[</a:t>
            </a:r>
            <a:r>
              <a:rPr lang="ko-KR" altLang="en-US" sz="2200" dirty="0" err="1">
                <a:solidFill>
                  <a:prstClr val="black"/>
                </a:solidFill>
              </a:rPr>
              <a:t>대통녕</a:t>
            </a:r>
            <a:r>
              <a:rPr lang="en-US" altLang="ko-KR" sz="2200" dirty="0">
                <a:solidFill>
                  <a:prstClr val="black"/>
                </a:solidFill>
              </a:rPr>
              <a:t>] </a:t>
            </a:r>
            <a:r>
              <a:rPr lang="en-US" altLang="ko-KR" sz="2200" dirty="0" smtClean="0">
                <a:solidFill>
                  <a:prstClr val="black"/>
                </a:solidFill>
              </a:rPr>
              <a:t>       </a:t>
            </a:r>
            <a:r>
              <a:rPr lang="ko-KR" altLang="en-US" sz="2200" dirty="0" smtClean="0">
                <a:solidFill>
                  <a:prstClr val="black"/>
                </a:solidFill>
              </a:rPr>
              <a:t>정리하다</a:t>
            </a:r>
            <a:r>
              <a:rPr lang="en-US" altLang="ko-KR" sz="2200" dirty="0">
                <a:solidFill>
                  <a:prstClr val="black"/>
                </a:solidFill>
              </a:rPr>
              <a:t>[</a:t>
            </a:r>
            <a:r>
              <a:rPr lang="ko-KR" altLang="en-US" sz="2200" dirty="0" err="1">
                <a:solidFill>
                  <a:prstClr val="black"/>
                </a:solidFill>
              </a:rPr>
              <a:t>정니하다</a:t>
            </a:r>
            <a:r>
              <a:rPr lang="en-US" altLang="ko-KR" sz="2200" dirty="0" smtClean="0">
                <a:solidFill>
                  <a:prstClr val="black"/>
                </a:solidFill>
              </a:rPr>
              <a:t>]</a:t>
            </a:r>
          </a:p>
          <a:p>
            <a:pPr>
              <a:lnSpc>
                <a:spcPct val="200000"/>
              </a:lnSpc>
            </a:pPr>
            <a:r>
              <a:rPr lang="ko-KR" altLang="en-US" sz="2200" dirty="0" smtClean="0">
                <a:solidFill>
                  <a:prstClr val="black"/>
                </a:solidFill>
              </a:rPr>
              <a:t> 심리학</a:t>
            </a:r>
            <a:r>
              <a:rPr lang="en-US" altLang="ko-KR" sz="2200" dirty="0">
                <a:solidFill>
                  <a:prstClr val="black"/>
                </a:solidFill>
              </a:rPr>
              <a:t>[</a:t>
            </a:r>
            <a:r>
              <a:rPr lang="ko-KR" altLang="en-US" sz="2200" dirty="0" err="1">
                <a:solidFill>
                  <a:prstClr val="black"/>
                </a:solidFill>
              </a:rPr>
              <a:t>심니학</a:t>
            </a:r>
            <a:r>
              <a:rPr lang="en-US" altLang="ko-KR" sz="2200" dirty="0">
                <a:solidFill>
                  <a:prstClr val="black"/>
                </a:solidFill>
              </a:rPr>
              <a:t>] </a:t>
            </a:r>
            <a:r>
              <a:rPr lang="en-US" altLang="ko-KR" sz="2200" dirty="0" smtClean="0">
                <a:solidFill>
                  <a:prstClr val="black"/>
                </a:solidFill>
              </a:rPr>
              <a:t>       </a:t>
            </a:r>
            <a:r>
              <a:rPr lang="ko-KR" altLang="en-US" sz="2200" dirty="0" smtClean="0">
                <a:solidFill>
                  <a:prstClr val="black"/>
                </a:solidFill>
              </a:rPr>
              <a:t>음료수</a:t>
            </a:r>
            <a:r>
              <a:rPr lang="en-US" altLang="ko-KR" sz="2200" dirty="0">
                <a:solidFill>
                  <a:prstClr val="black"/>
                </a:solidFill>
              </a:rPr>
              <a:t>[</a:t>
            </a:r>
            <a:r>
              <a:rPr lang="ko-KR" altLang="en-US" sz="2200" dirty="0" err="1">
                <a:solidFill>
                  <a:prstClr val="black"/>
                </a:solidFill>
              </a:rPr>
              <a:t>음뇨수</a:t>
            </a:r>
            <a:r>
              <a:rPr lang="en-US" altLang="ko-KR" sz="2200" dirty="0">
                <a:solidFill>
                  <a:prstClr val="black"/>
                </a:solidFill>
              </a:rPr>
              <a:t>]</a:t>
            </a:r>
            <a:endParaRPr lang="ko-KR" altLang="en-US" sz="2200" dirty="0">
              <a:solidFill>
                <a:prstClr val="black"/>
              </a:solidFill>
            </a:endParaRPr>
          </a:p>
        </p:txBody>
      </p:sp>
      <p:sp>
        <p:nvSpPr>
          <p:cNvPr id="10" name="오각형[P] 14"/>
          <p:cNvSpPr/>
          <p:nvPr/>
        </p:nvSpPr>
        <p:spPr>
          <a:xfrm>
            <a:off x="105883" y="477758"/>
            <a:ext cx="4484590" cy="503424"/>
          </a:xfrm>
          <a:prstGeom prst="homePlate">
            <a:avLst/>
          </a:prstGeom>
          <a:solidFill>
            <a:srgbClr val="D8AF5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dirty="0"/>
              <a:t>Pronunciation of </a:t>
            </a:r>
            <a:r>
              <a:rPr lang="en-US" altLang="zh-CN" sz="2400" dirty="0" smtClean="0"/>
              <a:t>‘</a:t>
            </a:r>
            <a:r>
              <a:rPr lang="ko-KR" altLang="en-US" sz="2400" dirty="0" err="1" smtClean="0"/>
              <a:t>ㄹ</a:t>
            </a:r>
            <a:r>
              <a:rPr lang="en-US" altLang="ko-KR" sz="2400" dirty="0" smtClean="0"/>
              <a:t>’</a:t>
            </a:r>
            <a:endParaRPr kumimoji="1" lang="ko-KR" altLang="en-US" sz="2400" b="1" dirty="0">
              <a:solidFill>
                <a:prstClr val="white"/>
              </a:solidFill>
              <a:latin typeface="Apple SD Gothic Neo SemiBold" charset="-127"/>
              <a:ea typeface="Apple SD Gothic Neo SemiBold" charset="-127"/>
              <a:cs typeface="Apple SD Gothic Neo SemiBold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719534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ED44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모서리가 둥근 직사각형 8"/>
          <p:cNvSpPr/>
          <p:nvPr/>
        </p:nvSpPr>
        <p:spPr>
          <a:xfrm>
            <a:off x="258635" y="242454"/>
            <a:ext cx="10521278" cy="6244496"/>
          </a:xfrm>
          <a:prstGeom prst="roundRect">
            <a:avLst>
              <a:gd name="adj" fmla="val 11589"/>
            </a:avLst>
          </a:prstGeom>
          <a:solidFill>
            <a:schemeClr val="bg1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prstClr val="white"/>
                </a:solidFill>
              </a:rPr>
              <a:t>パッチムの音が無声音である場「ㅎ」の発音</a:t>
            </a:r>
          </a:p>
          <a:p>
            <a:pPr algn="ctr"/>
            <a:r>
              <a:rPr kumimoji="1" lang="en-US" altLang="ja-JP" dirty="0">
                <a:solidFill>
                  <a:prstClr val="white"/>
                </a:solidFill>
              </a:rPr>
              <a:t>(1) </a:t>
            </a:r>
            <a:r>
              <a:rPr kumimoji="1" lang="ja-JP" altLang="en-US" dirty="0">
                <a:solidFill>
                  <a:prstClr val="white"/>
                </a:solidFill>
              </a:rPr>
              <a:t>無声音「ㄱ」「ㄷ」「ㅂ」「ㅈ」の後ろに「ㅎ」が来ると「ㅋ」「ㅌ」「ㅍ」「ㅊ」とし</a:t>
            </a:r>
          </a:p>
          <a:p>
            <a:pPr algn="ctr"/>
            <a:r>
              <a:rPr kumimoji="1" lang="ja-JP" altLang="en-US" dirty="0">
                <a:solidFill>
                  <a:prstClr val="white"/>
                </a:solidFill>
              </a:rPr>
              <a:t>て発音される。合、次に無声音が来ると濃音化して発音される。つまりパッチムパッチムの音が無声音である場合、次に無声音が来ると濃音化して発音される。つまりパッチムの音が</a:t>
            </a:r>
          </a:p>
          <a:p>
            <a:pPr algn="ctr"/>
            <a:r>
              <a:rPr kumimoji="1" lang="ja-JP" altLang="en-US" dirty="0">
                <a:solidFill>
                  <a:prstClr val="white"/>
                </a:solidFill>
              </a:rPr>
              <a:t>「ㄱ、 ㄷ、 ㅂ」の場合、次に「ㄱ、 ㄷ、 ㅂ、 ㅅ、 ㅈ」が来ると、それぞれ濃音として発音される。の音が</a:t>
            </a:r>
          </a:p>
          <a:p>
            <a:pPr algn="ctr"/>
            <a:r>
              <a:rPr kumimoji="1" lang="ja-JP" altLang="en-US" dirty="0">
                <a:solidFill>
                  <a:prstClr val="white"/>
                </a:solidFill>
              </a:rPr>
              <a:t>「ㄱ、 ㄷ、 ㅂ」の場合、次に「ㄱ、 ㄷ、 ㅂ、 ㅅ、 ㅈ」が来ると、それぞれ濃音として発音される。</a:t>
            </a:r>
          </a:p>
          <a:p>
            <a:pPr algn="ctr"/>
            <a:r>
              <a:rPr kumimoji="1" lang="en-US" altLang="ja-JP" dirty="0">
                <a:solidFill>
                  <a:prstClr val="white"/>
                </a:solidFill>
              </a:rPr>
              <a:t>2. </a:t>
            </a:r>
            <a:r>
              <a:rPr kumimoji="1" lang="ja-JP" altLang="en-US" dirty="0">
                <a:solidFill>
                  <a:prstClr val="white"/>
                </a:solidFill>
              </a:rPr>
              <a:t>子音同化</a:t>
            </a:r>
          </a:p>
          <a:p>
            <a:pPr algn="ctr"/>
            <a:r>
              <a:rPr kumimoji="1" lang="ja-JP" altLang="en-US" dirty="0">
                <a:solidFill>
                  <a:prstClr val="white"/>
                </a:solidFill>
              </a:rPr>
              <a:t>音節末の子音、つまりパッチムの次に別の子音が来ると、片方が類似した音や同じ音に変化する。</a:t>
            </a:r>
          </a:p>
          <a:p>
            <a:pPr algn="ctr"/>
            <a:r>
              <a:rPr kumimoji="1" lang="ja-JP" altLang="en-US" dirty="0">
                <a:solidFill>
                  <a:prstClr val="white"/>
                </a:solidFill>
              </a:rPr>
              <a:t>パッチム「ㄱ、 ㄷ、 ㅂ」に「ㄴ、 ㅁ」が続くと、パッチムがそれぞれ「ㅇ、 ㄴ、 ㅁ」と発音される。</a:t>
            </a:r>
          </a:p>
          <a:p>
            <a:pPr algn="ctr"/>
            <a:r>
              <a:rPr kumimoji="1" lang="ja-JP" altLang="en-US" dirty="0">
                <a:solidFill>
                  <a:prstClr val="white"/>
                </a:solidFill>
              </a:rPr>
              <a:t>작년 </a:t>
            </a:r>
            <a:r>
              <a:rPr kumimoji="1" lang="en-US" altLang="ja-JP" dirty="0">
                <a:solidFill>
                  <a:prstClr val="white"/>
                </a:solidFill>
              </a:rPr>
              <a:t>[</a:t>
            </a:r>
            <a:r>
              <a:rPr kumimoji="1" lang="ja-JP" altLang="en-US" dirty="0">
                <a:solidFill>
                  <a:prstClr val="white"/>
                </a:solidFill>
              </a:rPr>
              <a:t>장년</a:t>
            </a:r>
            <a:r>
              <a:rPr kumimoji="1" lang="en-US" altLang="ja-JP" dirty="0">
                <a:solidFill>
                  <a:prstClr val="white"/>
                </a:solidFill>
              </a:rPr>
              <a:t>] </a:t>
            </a:r>
            <a:r>
              <a:rPr kumimoji="1" lang="ja-JP" altLang="en-US" dirty="0">
                <a:solidFill>
                  <a:prstClr val="white"/>
                </a:solidFill>
              </a:rPr>
              <a:t>박물관 </a:t>
            </a:r>
            <a:r>
              <a:rPr kumimoji="1" lang="en-US" altLang="ja-JP" dirty="0">
                <a:solidFill>
                  <a:prstClr val="white"/>
                </a:solidFill>
              </a:rPr>
              <a:t>[</a:t>
            </a:r>
            <a:r>
              <a:rPr kumimoji="1" lang="ja-JP" altLang="en-US" dirty="0">
                <a:solidFill>
                  <a:prstClr val="white"/>
                </a:solidFill>
              </a:rPr>
              <a:t>방물관</a:t>
            </a:r>
            <a:r>
              <a:rPr kumimoji="1" lang="en-US" altLang="ja-JP" dirty="0">
                <a:solidFill>
                  <a:prstClr val="white"/>
                </a:solidFill>
              </a:rPr>
              <a:t>] </a:t>
            </a:r>
            <a:r>
              <a:rPr kumimoji="1" lang="ja-JP" altLang="en-US" dirty="0">
                <a:solidFill>
                  <a:prstClr val="white"/>
                </a:solidFill>
              </a:rPr>
              <a:t>받는</a:t>
            </a:r>
            <a:r>
              <a:rPr kumimoji="1" lang="en-US" altLang="ja-JP" dirty="0">
                <a:solidFill>
                  <a:prstClr val="white"/>
                </a:solidFill>
              </a:rPr>
              <a:t>[</a:t>
            </a:r>
            <a:r>
              <a:rPr kumimoji="1" lang="ja-JP" altLang="en-US" dirty="0">
                <a:solidFill>
                  <a:prstClr val="white"/>
                </a:solidFill>
              </a:rPr>
              <a:t>반는</a:t>
            </a:r>
            <a:r>
              <a:rPr kumimoji="1" lang="en-US" altLang="ja-JP" dirty="0">
                <a:solidFill>
                  <a:prstClr val="white"/>
                </a:solidFill>
              </a:rPr>
              <a:t>] </a:t>
            </a:r>
            <a:r>
              <a:rPr kumimoji="1" lang="ja-JP" altLang="en-US" dirty="0">
                <a:solidFill>
                  <a:prstClr val="white"/>
                </a:solidFill>
              </a:rPr>
              <a:t>뒷문 </a:t>
            </a:r>
            <a:r>
              <a:rPr kumimoji="1" lang="en-US" altLang="ja-JP" dirty="0">
                <a:solidFill>
                  <a:prstClr val="white"/>
                </a:solidFill>
              </a:rPr>
              <a:t>[</a:t>
            </a:r>
            <a:r>
              <a:rPr kumimoji="1" lang="ja-JP" altLang="en-US" dirty="0">
                <a:solidFill>
                  <a:prstClr val="white"/>
                </a:solidFill>
              </a:rPr>
              <a:t>뒨문</a:t>
            </a:r>
            <a:r>
              <a:rPr kumimoji="1" lang="en-US" altLang="ja-JP" dirty="0">
                <a:solidFill>
                  <a:prstClr val="white"/>
                </a:solidFill>
              </a:rPr>
              <a:t>]</a:t>
            </a:r>
          </a:p>
          <a:p>
            <a:r>
              <a:rPr kumimoji="1" lang="ja-JP" altLang="en-US" dirty="0">
                <a:solidFill>
                  <a:prstClr val="white"/>
                </a:solidFill>
              </a:rPr>
              <a:t>갑니다 </a:t>
            </a:r>
            <a:r>
              <a:rPr kumimoji="1" lang="en-US" altLang="ja-JP" dirty="0">
                <a:solidFill>
                  <a:prstClr val="white"/>
                </a:solidFill>
              </a:rPr>
              <a:t>[</a:t>
            </a:r>
            <a:r>
              <a:rPr kumimoji="1" lang="ja-JP" altLang="en-US" dirty="0">
                <a:solidFill>
                  <a:prstClr val="white"/>
                </a:solidFill>
              </a:rPr>
              <a:t>감니다</a:t>
            </a:r>
            <a:r>
              <a:rPr kumimoji="1" lang="en-US" altLang="ja-JP" dirty="0">
                <a:solidFill>
                  <a:prstClr val="white"/>
                </a:solidFill>
              </a:rPr>
              <a:t>] </a:t>
            </a:r>
            <a:r>
              <a:rPr kumimoji="1" lang="ja-JP" altLang="en-US" dirty="0">
                <a:solidFill>
                  <a:prstClr val="white"/>
                </a:solidFill>
              </a:rPr>
              <a:t>안녕하십니까 </a:t>
            </a:r>
            <a:r>
              <a:rPr kumimoji="1" lang="en-US" altLang="ja-JP" dirty="0">
                <a:solidFill>
                  <a:prstClr val="white"/>
                </a:solidFill>
              </a:rPr>
              <a:t>[</a:t>
            </a:r>
            <a:r>
              <a:rPr kumimoji="1" lang="ja-JP" altLang="en-US" dirty="0">
                <a:solidFill>
                  <a:prstClr val="white"/>
                </a:solidFill>
              </a:rPr>
              <a:t>안녕하심니까</a:t>
            </a:r>
            <a:r>
              <a:rPr kumimoji="1" lang="en-US" altLang="ja-JP" dirty="0">
                <a:solidFill>
                  <a:prstClr val="white"/>
                </a:solidFill>
              </a:rPr>
              <a:t>] </a:t>
            </a:r>
            <a:r>
              <a:rPr kumimoji="1" lang="ja-JP" altLang="en-US" dirty="0">
                <a:solidFill>
                  <a:prstClr val="white"/>
                </a:solidFill>
              </a:rPr>
              <a:t>앞문 </a:t>
            </a:r>
            <a:r>
              <a:rPr kumimoji="1" lang="en-US" altLang="ja-JP" dirty="0">
                <a:solidFill>
                  <a:prstClr val="white"/>
                </a:solidFill>
              </a:rPr>
              <a:t>[</a:t>
            </a:r>
            <a:r>
              <a:rPr kumimoji="1" lang="ja-JP" altLang="en-US" dirty="0">
                <a:solidFill>
                  <a:prstClr val="white"/>
                </a:solidFill>
              </a:rPr>
              <a:t>암문</a:t>
            </a:r>
            <a:r>
              <a:rPr kumimoji="1" lang="en-US" altLang="ja-JP" dirty="0">
                <a:solidFill>
                  <a:prstClr val="white"/>
                </a:solidFill>
              </a:rPr>
              <a:t>]</a:t>
            </a:r>
            <a:endParaRPr kumimoji="1" lang="ko-KR" altLang="en-US" dirty="0">
              <a:solidFill>
                <a:prstClr val="white"/>
              </a:solidFill>
            </a:endParaRPr>
          </a:p>
        </p:txBody>
      </p:sp>
      <p:pic>
        <p:nvPicPr>
          <p:cNvPr id="13" name="그림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21973" y="126608"/>
            <a:ext cx="1087288" cy="576000"/>
          </a:xfrm>
          <a:prstGeom prst="rect">
            <a:avLst/>
          </a:prstGeom>
        </p:spPr>
      </p:pic>
      <p:sp>
        <p:nvSpPr>
          <p:cNvPr id="8" name="직각 삼각형[R] 15"/>
          <p:cNvSpPr/>
          <p:nvPr/>
        </p:nvSpPr>
        <p:spPr>
          <a:xfrm rot="10800000">
            <a:off x="116889" y="981182"/>
            <a:ext cx="172800" cy="172800"/>
          </a:xfrm>
          <a:prstGeom prst="rtTriangle">
            <a:avLst/>
          </a:prstGeom>
          <a:solidFill>
            <a:srgbClr val="85441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>
              <a:solidFill>
                <a:prstClr val="white"/>
              </a:solidFill>
            </a:endParaRPr>
          </a:p>
        </p:txBody>
      </p:sp>
      <p:sp>
        <p:nvSpPr>
          <p:cNvPr id="14" name="직사각형 13"/>
          <p:cNvSpPr/>
          <p:nvPr/>
        </p:nvSpPr>
        <p:spPr>
          <a:xfrm>
            <a:off x="1085819" y="1076366"/>
            <a:ext cx="886690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ja-JP" sz="2400" dirty="0">
                <a:solidFill>
                  <a:prstClr val="black"/>
                </a:solidFill>
              </a:rPr>
              <a:t>(2) </a:t>
            </a:r>
            <a:r>
              <a:rPr lang="en-US" altLang="ja-JP" sz="2400" dirty="0" smtClean="0">
                <a:solidFill>
                  <a:prstClr val="black"/>
                </a:solidFill>
              </a:rPr>
              <a:t>When ‘</a:t>
            </a:r>
            <a:r>
              <a:rPr lang="ja-JP" altLang="en-US" sz="2400" dirty="0" smtClean="0">
                <a:solidFill>
                  <a:prstClr val="black"/>
                </a:solidFill>
              </a:rPr>
              <a:t>ㄹ</a:t>
            </a:r>
            <a:r>
              <a:rPr lang="en-US" altLang="ja-JP" sz="2400" dirty="0" smtClean="0">
                <a:solidFill>
                  <a:prstClr val="black"/>
                </a:solidFill>
              </a:rPr>
              <a:t>’ joins ’</a:t>
            </a:r>
            <a:r>
              <a:rPr lang="ja-JP" altLang="en-US" sz="2400" dirty="0" smtClean="0">
                <a:solidFill>
                  <a:prstClr val="black"/>
                </a:solidFill>
              </a:rPr>
              <a:t>ㄴ</a:t>
            </a:r>
            <a:r>
              <a:rPr lang="en-US" altLang="ja-JP" sz="2400" dirty="0" smtClean="0">
                <a:solidFill>
                  <a:prstClr val="black"/>
                </a:solidFill>
              </a:rPr>
              <a:t>’ and ‘</a:t>
            </a:r>
            <a:r>
              <a:rPr lang="ja-JP" altLang="en-US" sz="2400" dirty="0" smtClean="0">
                <a:solidFill>
                  <a:prstClr val="black"/>
                </a:solidFill>
              </a:rPr>
              <a:t>ㄹ</a:t>
            </a:r>
            <a:r>
              <a:rPr lang="en-US" altLang="ja-JP" sz="2400" dirty="0" smtClean="0">
                <a:solidFill>
                  <a:prstClr val="black"/>
                </a:solidFill>
              </a:rPr>
              <a:t>’, ‘</a:t>
            </a:r>
            <a:r>
              <a:rPr lang="ja-JP" altLang="en-US" sz="2400" dirty="0" smtClean="0">
                <a:solidFill>
                  <a:prstClr val="black"/>
                </a:solidFill>
              </a:rPr>
              <a:t>ㄹ</a:t>
            </a:r>
            <a:r>
              <a:rPr lang="en-US" altLang="ja-JP" sz="2400" dirty="0" smtClean="0">
                <a:solidFill>
                  <a:prstClr val="black"/>
                </a:solidFill>
              </a:rPr>
              <a:t>’ is pronounced.</a:t>
            </a:r>
            <a:endParaRPr lang="ja-JP" altLang="en-US" sz="2400" dirty="0">
              <a:solidFill>
                <a:prstClr val="black"/>
              </a:solidFill>
            </a:endParaRPr>
          </a:p>
        </p:txBody>
      </p:sp>
      <p:sp>
        <p:nvSpPr>
          <p:cNvPr id="15" name="모서리가 둥근 직사각형 14"/>
          <p:cNvSpPr/>
          <p:nvPr/>
        </p:nvSpPr>
        <p:spPr>
          <a:xfrm>
            <a:off x="1694371" y="1761311"/>
            <a:ext cx="7301847" cy="1161715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mtClean="0">
                <a:solidFill>
                  <a:prstClr val="white"/>
                </a:solidFill>
              </a:rPr>
              <a:t> </a:t>
            </a:r>
            <a:endParaRPr lang="ko-KR" altLang="en-US" dirty="0">
              <a:solidFill>
                <a:prstClr val="white"/>
              </a:solidFill>
            </a:endParaRPr>
          </a:p>
        </p:txBody>
      </p:sp>
      <p:sp>
        <p:nvSpPr>
          <p:cNvPr id="2" name="직사각형 1"/>
          <p:cNvSpPr/>
          <p:nvPr/>
        </p:nvSpPr>
        <p:spPr>
          <a:xfrm>
            <a:off x="2020254" y="1765438"/>
            <a:ext cx="7932474" cy="10425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2200" dirty="0" smtClean="0">
                <a:solidFill>
                  <a:prstClr val="black"/>
                </a:solidFill>
              </a:rPr>
              <a:t>난로</a:t>
            </a:r>
            <a:r>
              <a:rPr lang="en-US" altLang="ko-KR" sz="2200" dirty="0">
                <a:solidFill>
                  <a:prstClr val="black"/>
                </a:solidFill>
              </a:rPr>
              <a:t>[</a:t>
            </a:r>
            <a:r>
              <a:rPr lang="ko-KR" altLang="en-US" sz="2200" dirty="0">
                <a:solidFill>
                  <a:prstClr val="black"/>
                </a:solidFill>
              </a:rPr>
              <a:t>날로</a:t>
            </a:r>
            <a:r>
              <a:rPr lang="en-US" altLang="ko-KR" sz="2200" dirty="0">
                <a:solidFill>
                  <a:prstClr val="black"/>
                </a:solidFill>
              </a:rPr>
              <a:t>] </a:t>
            </a:r>
            <a:r>
              <a:rPr lang="en-US" altLang="ko-KR" sz="2200" dirty="0" smtClean="0">
                <a:solidFill>
                  <a:prstClr val="black"/>
                </a:solidFill>
              </a:rPr>
              <a:t>        </a:t>
            </a:r>
            <a:r>
              <a:rPr lang="ko-KR" altLang="en-US" sz="2200" dirty="0" smtClean="0">
                <a:solidFill>
                  <a:prstClr val="black"/>
                </a:solidFill>
              </a:rPr>
              <a:t>연락</a:t>
            </a:r>
            <a:r>
              <a:rPr lang="en-US" altLang="ko-KR" sz="2200" dirty="0">
                <a:solidFill>
                  <a:prstClr val="black"/>
                </a:solidFill>
              </a:rPr>
              <a:t>[</a:t>
            </a:r>
            <a:r>
              <a:rPr lang="ko-KR" altLang="en-US" sz="2200" dirty="0">
                <a:solidFill>
                  <a:prstClr val="black"/>
                </a:solidFill>
              </a:rPr>
              <a:t>열락</a:t>
            </a:r>
            <a:r>
              <a:rPr lang="en-US" altLang="ko-KR" sz="2200" dirty="0">
                <a:solidFill>
                  <a:prstClr val="black"/>
                </a:solidFill>
              </a:rPr>
              <a:t>] </a:t>
            </a:r>
            <a:r>
              <a:rPr lang="en-US" altLang="ko-KR" sz="2200" dirty="0" smtClean="0">
                <a:solidFill>
                  <a:prstClr val="black"/>
                </a:solidFill>
              </a:rPr>
              <a:t>        </a:t>
            </a:r>
            <a:r>
              <a:rPr lang="ko-KR" altLang="en-US" sz="2200" dirty="0" smtClean="0">
                <a:solidFill>
                  <a:prstClr val="black"/>
                </a:solidFill>
              </a:rPr>
              <a:t>전라도</a:t>
            </a:r>
            <a:r>
              <a:rPr lang="en-US" altLang="ko-KR" sz="2200" dirty="0">
                <a:solidFill>
                  <a:prstClr val="black"/>
                </a:solidFill>
              </a:rPr>
              <a:t>[</a:t>
            </a:r>
            <a:r>
              <a:rPr lang="ko-KR" altLang="en-US" sz="2200" dirty="0" err="1">
                <a:solidFill>
                  <a:prstClr val="black"/>
                </a:solidFill>
              </a:rPr>
              <a:t>절라도</a:t>
            </a:r>
            <a:r>
              <a:rPr lang="en-US" altLang="ko-KR" sz="2200" dirty="0">
                <a:solidFill>
                  <a:prstClr val="black"/>
                </a:solidFill>
              </a:rPr>
              <a:t>] </a:t>
            </a:r>
            <a:endParaRPr lang="en-US" altLang="ko-KR" sz="2200" dirty="0" smtClean="0">
              <a:solidFill>
                <a:prstClr val="black"/>
              </a:solidFill>
            </a:endParaRPr>
          </a:p>
          <a:p>
            <a:pPr>
              <a:lnSpc>
                <a:spcPct val="150000"/>
              </a:lnSpc>
            </a:pPr>
            <a:r>
              <a:rPr lang="ko-KR" altLang="en-US" sz="2200" dirty="0" smtClean="0">
                <a:solidFill>
                  <a:prstClr val="black"/>
                </a:solidFill>
              </a:rPr>
              <a:t>설날</a:t>
            </a:r>
            <a:r>
              <a:rPr lang="en-US" altLang="ko-KR" sz="2200" dirty="0">
                <a:solidFill>
                  <a:prstClr val="black"/>
                </a:solidFill>
              </a:rPr>
              <a:t>[</a:t>
            </a:r>
            <a:r>
              <a:rPr lang="ko-KR" altLang="en-US" sz="2200" dirty="0" err="1">
                <a:solidFill>
                  <a:prstClr val="black"/>
                </a:solidFill>
              </a:rPr>
              <a:t>설랄</a:t>
            </a:r>
            <a:r>
              <a:rPr lang="en-US" altLang="ko-KR" sz="2200" dirty="0">
                <a:solidFill>
                  <a:prstClr val="black"/>
                </a:solidFill>
              </a:rPr>
              <a:t>] </a:t>
            </a:r>
            <a:r>
              <a:rPr lang="en-US" altLang="ko-KR" sz="2200" dirty="0" smtClean="0">
                <a:solidFill>
                  <a:prstClr val="black"/>
                </a:solidFill>
              </a:rPr>
              <a:t>        </a:t>
            </a:r>
            <a:r>
              <a:rPr lang="ko-KR" altLang="en-US" sz="2200" dirty="0" smtClean="0">
                <a:solidFill>
                  <a:prstClr val="black"/>
                </a:solidFill>
              </a:rPr>
              <a:t>한라산</a:t>
            </a:r>
            <a:r>
              <a:rPr lang="en-US" altLang="ko-KR" sz="2200" dirty="0">
                <a:solidFill>
                  <a:prstClr val="black"/>
                </a:solidFill>
              </a:rPr>
              <a:t>[</a:t>
            </a:r>
            <a:r>
              <a:rPr lang="ko-KR" altLang="en-US" sz="2200" dirty="0" err="1">
                <a:solidFill>
                  <a:prstClr val="black"/>
                </a:solidFill>
              </a:rPr>
              <a:t>할라산</a:t>
            </a:r>
            <a:r>
              <a:rPr lang="en-US" altLang="ko-KR" sz="2200" dirty="0" smtClean="0">
                <a:solidFill>
                  <a:prstClr val="black"/>
                </a:solidFill>
              </a:rPr>
              <a:t>]</a:t>
            </a:r>
            <a:endParaRPr lang="ko-KR" altLang="en-US" sz="2200" dirty="0">
              <a:solidFill>
                <a:prstClr val="black"/>
              </a:solidFill>
            </a:endParaRPr>
          </a:p>
        </p:txBody>
      </p:sp>
      <p:sp>
        <p:nvSpPr>
          <p:cNvPr id="10" name="직사각형 9"/>
          <p:cNvSpPr/>
          <p:nvPr/>
        </p:nvSpPr>
        <p:spPr>
          <a:xfrm>
            <a:off x="1161619" y="3234424"/>
            <a:ext cx="886690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ja-JP" sz="2400" dirty="0" smtClean="0">
                <a:solidFill>
                  <a:prstClr val="black"/>
                </a:solidFill>
              </a:rPr>
              <a:t>(</a:t>
            </a:r>
            <a:r>
              <a:rPr lang="en-US" altLang="ja-JP" sz="2400" dirty="0">
                <a:solidFill>
                  <a:prstClr val="black"/>
                </a:solidFill>
              </a:rPr>
              <a:t>3) </a:t>
            </a:r>
            <a:r>
              <a:rPr lang="en-US" altLang="ja-JP" sz="2400" dirty="0" smtClean="0">
                <a:solidFill>
                  <a:prstClr val="black"/>
                </a:solidFill>
              </a:rPr>
              <a:t>‘</a:t>
            </a:r>
            <a:r>
              <a:rPr lang="ja-JP" altLang="en-US" sz="2400" dirty="0" smtClean="0">
                <a:solidFill>
                  <a:prstClr val="black"/>
                </a:solidFill>
              </a:rPr>
              <a:t>ㄱ</a:t>
            </a:r>
            <a:r>
              <a:rPr lang="en-US" altLang="ja-JP" sz="2400" dirty="0">
                <a:solidFill>
                  <a:prstClr val="black"/>
                </a:solidFill>
              </a:rPr>
              <a:t>,</a:t>
            </a:r>
            <a:r>
              <a:rPr lang="ja-JP" altLang="en-US" sz="2400" dirty="0">
                <a:solidFill>
                  <a:prstClr val="black"/>
                </a:solidFill>
              </a:rPr>
              <a:t>ㄷ</a:t>
            </a:r>
            <a:r>
              <a:rPr lang="en-US" altLang="ja-JP" sz="2400" dirty="0">
                <a:solidFill>
                  <a:prstClr val="black"/>
                </a:solidFill>
              </a:rPr>
              <a:t>,</a:t>
            </a:r>
            <a:r>
              <a:rPr lang="ja-JP" altLang="en-US" sz="2400" dirty="0">
                <a:solidFill>
                  <a:prstClr val="black"/>
                </a:solidFill>
              </a:rPr>
              <a:t>ㅂ</a:t>
            </a:r>
            <a:r>
              <a:rPr lang="en-US" altLang="ja-JP" sz="2400" dirty="0">
                <a:solidFill>
                  <a:prstClr val="black"/>
                </a:solidFill>
              </a:rPr>
              <a:t>,</a:t>
            </a:r>
            <a:r>
              <a:rPr lang="ja-JP" altLang="en-US" sz="2400" dirty="0">
                <a:solidFill>
                  <a:prstClr val="black"/>
                </a:solidFill>
              </a:rPr>
              <a:t>ㅅ</a:t>
            </a:r>
            <a:r>
              <a:rPr lang="en-US" altLang="ja-JP" sz="2400" dirty="0">
                <a:solidFill>
                  <a:prstClr val="black"/>
                </a:solidFill>
              </a:rPr>
              <a:t>,</a:t>
            </a:r>
            <a:r>
              <a:rPr lang="ja-JP" altLang="en-US" sz="2400" dirty="0" smtClean="0">
                <a:solidFill>
                  <a:prstClr val="black"/>
                </a:solidFill>
              </a:rPr>
              <a:t>ㅈ</a:t>
            </a:r>
            <a:r>
              <a:rPr lang="en-US" altLang="ja-JP" sz="2400" dirty="0" smtClean="0">
                <a:solidFill>
                  <a:prstClr val="black"/>
                </a:solidFill>
              </a:rPr>
              <a:t>’ is pronounced heavier, when they are</a:t>
            </a:r>
          </a:p>
          <a:p>
            <a:pPr>
              <a:lnSpc>
                <a:spcPct val="150000"/>
              </a:lnSpc>
            </a:pPr>
            <a:r>
              <a:rPr lang="en-US" altLang="ja-JP" sz="2400" dirty="0">
                <a:solidFill>
                  <a:prstClr val="black"/>
                </a:solidFill>
              </a:rPr>
              <a:t> </a:t>
            </a:r>
            <a:r>
              <a:rPr lang="en-US" altLang="ja-JP" sz="2400" dirty="0" smtClean="0">
                <a:solidFill>
                  <a:prstClr val="black"/>
                </a:solidFill>
              </a:rPr>
              <a:t>   followed by ’(</a:t>
            </a:r>
            <a:r>
              <a:rPr lang="ja-JP" altLang="en-US" sz="2400" dirty="0">
                <a:solidFill>
                  <a:prstClr val="black"/>
                </a:solidFill>
              </a:rPr>
              <a:t>으</a:t>
            </a:r>
            <a:r>
              <a:rPr lang="en-US" altLang="ja-JP" sz="2400" dirty="0">
                <a:solidFill>
                  <a:prstClr val="black"/>
                </a:solidFill>
              </a:rPr>
              <a:t>)</a:t>
            </a:r>
            <a:r>
              <a:rPr lang="ja-JP" altLang="en-US" sz="2400" dirty="0" smtClean="0">
                <a:solidFill>
                  <a:prstClr val="black"/>
                </a:solidFill>
              </a:rPr>
              <a:t>ㄹ</a:t>
            </a:r>
            <a:r>
              <a:rPr lang="en-US" altLang="ja-JP" sz="2400" dirty="0" smtClean="0">
                <a:solidFill>
                  <a:prstClr val="black"/>
                </a:solidFill>
              </a:rPr>
              <a:t>’.</a:t>
            </a:r>
          </a:p>
        </p:txBody>
      </p:sp>
      <p:sp>
        <p:nvSpPr>
          <p:cNvPr id="11" name="모서리가 둥근 직사각형 10"/>
          <p:cNvSpPr/>
          <p:nvPr/>
        </p:nvSpPr>
        <p:spPr>
          <a:xfrm>
            <a:off x="1694371" y="4408317"/>
            <a:ext cx="7368636" cy="1790084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mtClean="0">
                <a:solidFill>
                  <a:prstClr val="white"/>
                </a:solidFill>
              </a:rPr>
              <a:t> </a:t>
            </a:r>
            <a:endParaRPr lang="ko-KR" altLang="en-US" dirty="0">
              <a:solidFill>
                <a:prstClr val="white"/>
              </a:solidFill>
            </a:endParaRPr>
          </a:p>
        </p:txBody>
      </p:sp>
      <p:sp>
        <p:nvSpPr>
          <p:cNvPr id="12" name="직사각형 11"/>
          <p:cNvSpPr/>
          <p:nvPr/>
        </p:nvSpPr>
        <p:spPr>
          <a:xfrm>
            <a:off x="2096054" y="4529937"/>
            <a:ext cx="6648040" cy="16158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2200" dirty="0" smtClean="0">
                <a:solidFill>
                  <a:prstClr val="black"/>
                </a:solidFill>
              </a:rPr>
              <a:t>갈 </a:t>
            </a:r>
            <a:r>
              <a:rPr lang="ko-KR" altLang="en-US" sz="2200" dirty="0">
                <a:solidFill>
                  <a:prstClr val="black"/>
                </a:solidFill>
              </a:rPr>
              <a:t>곳</a:t>
            </a:r>
            <a:r>
              <a:rPr lang="en-US" altLang="ko-KR" sz="2200" dirty="0">
                <a:solidFill>
                  <a:prstClr val="black"/>
                </a:solidFill>
              </a:rPr>
              <a:t>[</a:t>
            </a:r>
            <a:r>
              <a:rPr lang="ko-KR" altLang="en-US" sz="2200" dirty="0">
                <a:solidFill>
                  <a:prstClr val="black"/>
                </a:solidFill>
              </a:rPr>
              <a:t>갈 </a:t>
            </a:r>
            <a:r>
              <a:rPr lang="ko-KR" altLang="en-US" sz="2200" dirty="0" err="1">
                <a:solidFill>
                  <a:prstClr val="black"/>
                </a:solidFill>
              </a:rPr>
              <a:t>꼿</a:t>
            </a:r>
            <a:r>
              <a:rPr lang="en-US" altLang="ko-KR" sz="2200" dirty="0">
                <a:solidFill>
                  <a:prstClr val="black"/>
                </a:solidFill>
              </a:rPr>
              <a:t>] </a:t>
            </a:r>
            <a:r>
              <a:rPr lang="en-US" altLang="ko-KR" sz="2200" dirty="0" smtClean="0">
                <a:solidFill>
                  <a:prstClr val="black"/>
                </a:solidFill>
              </a:rPr>
              <a:t>                     </a:t>
            </a:r>
            <a:r>
              <a:rPr lang="ko-KR" altLang="en-US" sz="2200" dirty="0" smtClean="0">
                <a:solidFill>
                  <a:prstClr val="black"/>
                </a:solidFill>
              </a:rPr>
              <a:t>물건을 </a:t>
            </a:r>
            <a:r>
              <a:rPr lang="ko-KR" altLang="en-US" sz="2200" dirty="0">
                <a:solidFill>
                  <a:prstClr val="black"/>
                </a:solidFill>
              </a:rPr>
              <a:t>살 돈</a:t>
            </a:r>
            <a:r>
              <a:rPr lang="en-US" altLang="ko-KR" sz="2200" dirty="0">
                <a:solidFill>
                  <a:prstClr val="black"/>
                </a:solidFill>
              </a:rPr>
              <a:t>[</a:t>
            </a:r>
            <a:r>
              <a:rPr lang="ko-KR" altLang="en-US" sz="2200" dirty="0">
                <a:solidFill>
                  <a:prstClr val="black"/>
                </a:solidFill>
              </a:rPr>
              <a:t>살 </a:t>
            </a:r>
            <a:r>
              <a:rPr lang="ko-KR" altLang="en-US" sz="2200" dirty="0" err="1">
                <a:solidFill>
                  <a:prstClr val="black"/>
                </a:solidFill>
              </a:rPr>
              <a:t>똔</a:t>
            </a:r>
            <a:r>
              <a:rPr lang="en-US" altLang="ko-KR" sz="2200" dirty="0">
                <a:solidFill>
                  <a:prstClr val="black"/>
                </a:solidFill>
              </a:rPr>
              <a:t>] </a:t>
            </a:r>
            <a:endParaRPr lang="en-US" altLang="ko-KR" sz="2200" dirty="0" smtClean="0">
              <a:solidFill>
                <a:prstClr val="black"/>
              </a:solidFill>
            </a:endParaRPr>
          </a:p>
          <a:p>
            <a:pPr>
              <a:lnSpc>
                <a:spcPct val="150000"/>
              </a:lnSpc>
            </a:pPr>
            <a:r>
              <a:rPr lang="ko-KR" altLang="en-US" sz="2200" dirty="0" smtClean="0">
                <a:solidFill>
                  <a:prstClr val="black"/>
                </a:solidFill>
              </a:rPr>
              <a:t>만날 </a:t>
            </a:r>
            <a:r>
              <a:rPr lang="ko-KR" altLang="en-US" sz="2200" dirty="0">
                <a:solidFill>
                  <a:prstClr val="black"/>
                </a:solidFill>
              </a:rPr>
              <a:t>사람</a:t>
            </a:r>
            <a:r>
              <a:rPr lang="en-US" altLang="ko-KR" sz="2200" dirty="0">
                <a:solidFill>
                  <a:prstClr val="black"/>
                </a:solidFill>
              </a:rPr>
              <a:t>[</a:t>
            </a:r>
            <a:r>
              <a:rPr lang="ko-KR" altLang="en-US" sz="2200" dirty="0">
                <a:solidFill>
                  <a:prstClr val="black"/>
                </a:solidFill>
              </a:rPr>
              <a:t>만날 </a:t>
            </a:r>
            <a:r>
              <a:rPr lang="ko-KR" altLang="en-US" sz="2200" dirty="0" err="1">
                <a:solidFill>
                  <a:prstClr val="black"/>
                </a:solidFill>
              </a:rPr>
              <a:t>싸람</a:t>
            </a:r>
            <a:r>
              <a:rPr lang="en-US" altLang="ko-KR" sz="2200" dirty="0" smtClean="0">
                <a:solidFill>
                  <a:prstClr val="black"/>
                </a:solidFill>
              </a:rPr>
              <a:t>]           </a:t>
            </a:r>
            <a:r>
              <a:rPr lang="ko-KR" altLang="en-US" sz="2200" dirty="0" smtClean="0">
                <a:solidFill>
                  <a:prstClr val="black"/>
                </a:solidFill>
              </a:rPr>
              <a:t>갈 </a:t>
            </a:r>
            <a:r>
              <a:rPr lang="ko-KR" altLang="en-US" sz="2200" dirty="0">
                <a:solidFill>
                  <a:prstClr val="black"/>
                </a:solidFill>
              </a:rPr>
              <a:t>거예요</a:t>
            </a:r>
            <a:r>
              <a:rPr lang="en-US" altLang="ko-KR" sz="2200" dirty="0">
                <a:solidFill>
                  <a:prstClr val="black"/>
                </a:solidFill>
              </a:rPr>
              <a:t>[</a:t>
            </a:r>
            <a:r>
              <a:rPr lang="ko-KR" altLang="en-US" sz="2200" dirty="0">
                <a:solidFill>
                  <a:prstClr val="black"/>
                </a:solidFill>
              </a:rPr>
              <a:t>갈 </a:t>
            </a:r>
            <a:r>
              <a:rPr lang="ko-KR" altLang="en-US" sz="2200" dirty="0" err="1">
                <a:solidFill>
                  <a:prstClr val="black"/>
                </a:solidFill>
              </a:rPr>
              <a:t>꺼예요</a:t>
            </a:r>
            <a:r>
              <a:rPr lang="en-US" altLang="ko-KR" sz="2200" dirty="0">
                <a:solidFill>
                  <a:prstClr val="black"/>
                </a:solidFill>
              </a:rPr>
              <a:t>] </a:t>
            </a:r>
            <a:endParaRPr lang="en-US" altLang="ko-KR" sz="2200" dirty="0" smtClean="0">
              <a:solidFill>
                <a:prstClr val="black"/>
              </a:solidFill>
            </a:endParaRPr>
          </a:p>
          <a:p>
            <a:pPr>
              <a:lnSpc>
                <a:spcPct val="150000"/>
              </a:lnSpc>
            </a:pPr>
            <a:r>
              <a:rPr lang="ko-KR" altLang="en-US" sz="2200" dirty="0" smtClean="0">
                <a:solidFill>
                  <a:prstClr val="black"/>
                </a:solidFill>
              </a:rPr>
              <a:t>만들 </a:t>
            </a:r>
            <a:r>
              <a:rPr lang="ko-KR" altLang="en-US" sz="2200" dirty="0">
                <a:solidFill>
                  <a:prstClr val="black"/>
                </a:solidFill>
              </a:rPr>
              <a:t>수</a:t>
            </a:r>
            <a:r>
              <a:rPr lang="en-US" altLang="ko-KR" sz="2200" dirty="0">
                <a:solidFill>
                  <a:prstClr val="black"/>
                </a:solidFill>
              </a:rPr>
              <a:t>[</a:t>
            </a:r>
            <a:r>
              <a:rPr lang="ko-KR" altLang="en-US" sz="2200" dirty="0">
                <a:solidFill>
                  <a:prstClr val="black"/>
                </a:solidFill>
              </a:rPr>
              <a:t>만들 쑤</a:t>
            </a:r>
            <a:r>
              <a:rPr lang="en-US" altLang="ko-KR" sz="2200" dirty="0">
                <a:solidFill>
                  <a:prstClr val="black"/>
                </a:solidFill>
              </a:rPr>
              <a:t>] </a:t>
            </a:r>
            <a:r>
              <a:rPr lang="ko-KR" altLang="en-US" sz="2200" dirty="0">
                <a:solidFill>
                  <a:prstClr val="black"/>
                </a:solidFill>
              </a:rPr>
              <a:t>있어요 </a:t>
            </a:r>
            <a:r>
              <a:rPr lang="ko-KR" altLang="en-US" sz="2200" dirty="0" smtClean="0">
                <a:solidFill>
                  <a:prstClr val="black"/>
                </a:solidFill>
              </a:rPr>
              <a:t>      할 </a:t>
            </a:r>
            <a:r>
              <a:rPr lang="ko-KR" altLang="en-US" sz="2200" dirty="0">
                <a:solidFill>
                  <a:prstClr val="black"/>
                </a:solidFill>
              </a:rPr>
              <a:t>줄</a:t>
            </a:r>
            <a:r>
              <a:rPr lang="en-US" altLang="ko-KR" sz="2200" dirty="0">
                <a:solidFill>
                  <a:prstClr val="black"/>
                </a:solidFill>
              </a:rPr>
              <a:t>[</a:t>
            </a:r>
            <a:r>
              <a:rPr lang="ko-KR" altLang="en-US" sz="2200" dirty="0" err="1">
                <a:solidFill>
                  <a:prstClr val="black"/>
                </a:solidFill>
              </a:rPr>
              <a:t>할쭐</a:t>
            </a:r>
            <a:r>
              <a:rPr lang="en-US" altLang="ko-KR" sz="2200" dirty="0">
                <a:solidFill>
                  <a:prstClr val="black"/>
                </a:solidFill>
              </a:rPr>
              <a:t>] </a:t>
            </a:r>
            <a:r>
              <a:rPr lang="ko-KR" altLang="en-US" sz="2200" dirty="0" smtClean="0">
                <a:solidFill>
                  <a:prstClr val="black"/>
                </a:solidFill>
              </a:rPr>
              <a:t>알아요</a:t>
            </a:r>
            <a:r>
              <a:rPr lang="en-US" altLang="ko-KR" sz="2200" dirty="0">
                <a:solidFill>
                  <a:prstClr val="black"/>
                </a:solidFill>
              </a:rPr>
              <a:t> </a:t>
            </a:r>
            <a:r>
              <a:rPr lang="en-US" altLang="ko-KR" sz="2200" dirty="0" smtClean="0">
                <a:solidFill>
                  <a:prstClr val="black"/>
                </a:solidFill>
              </a:rPr>
              <a:t>] </a:t>
            </a:r>
            <a:endParaRPr lang="ko-KR" altLang="en-US" sz="2200" dirty="0">
              <a:solidFill>
                <a:prstClr val="black"/>
              </a:solidFill>
            </a:endParaRPr>
          </a:p>
        </p:txBody>
      </p:sp>
      <p:sp>
        <p:nvSpPr>
          <p:cNvPr id="16" name="오각형[P] 14"/>
          <p:cNvSpPr/>
          <p:nvPr/>
        </p:nvSpPr>
        <p:spPr>
          <a:xfrm>
            <a:off x="105883" y="477758"/>
            <a:ext cx="3980342" cy="503424"/>
          </a:xfrm>
          <a:prstGeom prst="homePlate">
            <a:avLst/>
          </a:prstGeom>
          <a:solidFill>
            <a:srgbClr val="D8AF5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dirty="0"/>
              <a:t>Pronunciation </a:t>
            </a:r>
            <a:r>
              <a:rPr lang="en-US" altLang="zh-CN" sz="2400"/>
              <a:t>of </a:t>
            </a:r>
            <a:r>
              <a:rPr lang="en-US" altLang="zh-CN" sz="2400" smtClean="0"/>
              <a:t>‘</a:t>
            </a:r>
            <a:r>
              <a:rPr lang="ko-KR" altLang="en-US" sz="2400" dirty="0" err="1" smtClean="0"/>
              <a:t>ㄹ</a:t>
            </a:r>
            <a:r>
              <a:rPr lang="en-US" altLang="ko-KR" sz="2400" dirty="0" smtClean="0"/>
              <a:t>’</a:t>
            </a:r>
            <a:endParaRPr kumimoji="1" lang="ko-KR" altLang="en-US" sz="2400" b="1" dirty="0">
              <a:solidFill>
                <a:prstClr val="white"/>
              </a:solidFill>
              <a:latin typeface="Apple SD Gothic Neo SemiBold" charset="-127"/>
              <a:ea typeface="Apple SD Gothic Neo SemiBold" charset="-127"/>
              <a:cs typeface="Apple SD Gothic Neo SemiBold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579725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ED44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모서리가 둥근 직사각형 8"/>
          <p:cNvSpPr/>
          <p:nvPr/>
        </p:nvSpPr>
        <p:spPr>
          <a:xfrm>
            <a:off x="286407" y="306751"/>
            <a:ext cx="10521278" cy="6244496"/>
          </a:xfrm>
          <a:prstGeom prst="roundRect">
            <a:avLst>
              <a:gd name="adj" fmla="val 11589"/>
            </a:avLst>
          </a:prstGeom>
          <a:solidFill>
            <a:schemeClr val="bg1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ko-KR" altLang="en-US" dirty="0" err="1" smtClean="0">
                <a:solidFill>
                  <a:prstClr val="white"/>
                </a:solidFill>
              </a:rPr>
              <a:t>ㅇ북</a:t>
            </a:r>
            <a:endParaRPr kumimoji="1" lang="ko-KR" altLang="en-US" dirty="0">
              <a:solidFill>
                <a:prstClr val="white"/>
              </a:solidFill>
            </a:endParaRPr>
          </a:p>
        </p:txBody>
      </p:sp>
      <p:pic>
        <p:nvPicPr>
          <p:cNvPr id="13" name="그림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21973" y="126608"/>
            <a:ext cx="1087288" cy="576000"/>
          </a:xfrm>
          <a:prstGeom prst="rect">
            <a:avLst/>
          </a:prstGeom>
        </p:spPr>
      </p:pic>
      <p:pic>
        <p:nvPicPr>
          <p:cNvPr id="2" name="그림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85144" y="1152188"/>
            <a:ext cx="9290389" cy="5034299"/>
          </a:xfrm>
          <a:prstGeom prst="rect">
            <a:avLst/>
          </a:prstGeom>
        </p:spPr>
      </p:pic>
      <p:sp>
        <p:nvSpPr>
          <p:cNvPr id="5" name="오각형[P] 14"/>
          <p:cNvSpPr/>
          <p:nvPr/>
        </p:nvSpPr>
        <p:spPr>
          <a:xfrm>
            <a:off x="105882" y="477758"/>
            <a:ext cx="3465993" cy="503424"/>
          </a:xfrm>
          <a:prstGeom prst="homePlate">
            <a:avLst/>
          </a:prstGeom>
          <a:solidFill>
            <a:srgbClr val="D8AF5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R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‘</a:t>
            </a:r>
            <a:r>
              <a:rPr kumimoji="1" lang="ko-KR" altLang="en-US" sz="2400" b="1" dirty="0" err="1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으</a:t>
            </a:r>
            <a:r>
              <a:rPr kumimoji="1" lang="en-US" altLang="ko-KR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’</a:t>
            </a:r>
            <a:r>
              <a:rPr kumimoji="1" lang="ko-KR" altLang="en-US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불규칙</a:t>
            </a:r>
            <a:r>
              <a:rPr kumimoji="1" lang="en-US" altLang="ko-KR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(</a:t>
            </a:r>
            <a:r>
              <a:rPr lang="en-US" altLang="ko-KR" sz="2400" dirty="0" smtClean="0"/>
              <a:t>Irregular)</a:t>
            </a:r>
            <a:endParaRPr kumimoji="1" lang="ko-KR" altLang="en-US" sz="2400" b="1" dirty="0">
              <a:solidFill>
                <a:prstClr val="white"/>
              </a:solidFill>
              <a:latin typeface="Apple SD Gothic Neo SemiBold" charset="-127"/>
              <a:ea typeface="Apple SD Gothic Neo SemiBold" charset="-127"/>
              <a:cs typeface="Apple SD Gothic Neo SemiBold" charset="-127"/>
            </a:endParaRPr>
          </a:p>
        </p:txBody>
      </p:sp>
      <p:sp>
        <p:nvSpPr>
          <p:cNvPr id="6" name="직각 삼각형[R] 15"/>
          <p:cNvSpPr/>
          <p:nvPr/>
        </p:nvSpPr>
        <p:spPr>
          <a:xfrm rot="10800000">
            <a:off x="116889" y="981182"/>
            <a:ext cx="172800" cy="172800"/>
          </a:xfrm>
          <a:prstGeom prst="rtTriangle">
            <a:avLst/>
          </a:prstGeom>
          <a:solidFill>
            <a:srgbClr val="85441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5018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ED44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모서리가 둥근 직사각형 8"/>
          <p:cNvSpPr/>
          <p:nvPr/>
        </p:nvSpPr>
        <p:spPr>
          <a:xfrm>
            <a:off x="286407" y="306751"/>
            <a:ext cx="10521278" cy="6244496"/>
          </a:xfrm>
          <a:prstGeom prst="roundRect">
            <a:avLst>
              <a:gd name="adj" fmla="val 11589"/>
            </a:avLst>
          </a:prstGeom>
          <a:solidFill>
            <a:schemeClr val="bg1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>
              <a:solidFill>
                <a:prstClr val="white"/>
              </a:solidFill>
            </a:endParaRPr>
          </a:p>
        </p:txBody>
      </p:sp>
      <p:pic>
        <p:nvPicPr>
          <p:cNvPr id="13" name="그림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21973" y="126608"/>
            <a:ext cx="1087288" cy="576000"/>
          </a:xfrm>
          <a:prstGeom prst="rect">
            <a:avLst/>
          </a:prstGeom>
        </p:spPr>
      </p:pic>
      <p:pic>
        <p:nvPicPr>
          <p:cNvPr id="2" name="그림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83820" y="1577697"/>
            <a:ext cx="8531680" cy="4970008"/>
          </a:xfrm>
          <a:prstGeom prst="rect">
            <a:avLst/>
          </a:prstGeom>
        </p:spPr>
      </p:pic>
      <p:pic>
        <p:nvPicPr>
          <p:cNvPr id="3" name="그림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83820" y="1048629"/>
            <a:ext cx="8531680" cy="607141"/>
          </a:xfrm>
          <a:prstGeom prst="rect">
            <a:avLst/>
          </a:prstGeom>
        </p:spPr>
      </p:pic>
      <p:sp>
        <p:nvSpPr>
          <p:cNvPr id="7" name="오각형[P] 14"/>
          <p:cNvSpPr/>
          <p:nvPr/>
        </p:nvSpPr>
        <p:spPr>
          <a:xfrm>
            <a:off x="105883" y="477758"/>
            <a:ext cx="3508855" cy="503424"/>
          </a:xfrm>
          <a:prstGeom prst="homePlate">
            <a:avLst/>
          </a:prstGeom>
          <a:solidFill>
            <a:srgbClr val="D8AF5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R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‘</a:t>
            </a:r>
            <a:r>
              <a:rPr kumimoji="1" lang="ko-KR" altLang="en-US" sz="2400" b="1" dirty="0" err="1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ㄹ</a:t>
            </a:r>
            <a:r>
              <a:rPr kumimoji="1" lang="en-US" altLang="ko-KR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’</a:t>
            </a:r>
            <a:r>
              <a:rPr kumimoji="1" lang="ko-KR" altLang="en-US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불규칙</a:t>
            </a:r>
            <a:r>
              <a:rPr kumimoji="1" lang="en-US" altLang="ko-KR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(</a:t>
            </a:r>
            <a:r>
              <a:rPr lang="en-US" altLang="ko-KR" sz="2400" dirty="0" smtClean="0"/>
              <a:t>Irregular)</a:t>
            </a:r>
            <a:endParaRPr kumimoji="1" lang="ko-KR" altLang="en-US" sz="2400" b="1" dirty="0">
              <a:solidFill>
                <a:prstClr val="white"/>
              </a:solidFill>
              <a:latin typeface="Apple SD Gothic Neo SemiBold" charset="-127"/>
              <a:ea typeface="Apple SD Gothic Neo SemiBold" charset="-127"/>
              <a:cs typeface="Apple SD Gothic Neo SemiBold" charset="-127"/>
            </a:endParaRPr>
          </a:p>
        </p:txBody>
      </p:sp>
      <p:sp>
        <p:nvSpPr>
          <p:cNvPr id="8" name="직각 삼각형[R] 15"/>
          <p:cNvSpPr/>
          <p:nvPr/>
        </p:nvSpPr>
        <p:spPr>
          <a:xfrm rot="10800000">
            <a:off x="116889" y="981182"/>
            <a:ext cx="172800" cy="172800"/>
          </a:xfrm>
          <a:prstGeom prst="rtTriangle">
            <a:avLst/>
          </a:prstGeom>
          <a:solidFill>
            <a:srgbClr val="85441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8395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ED44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모서리가 둥근 직사각형 8"/>
          <p:cNvSpPr/>
          <p:nvPr/>
        </p:nvSpPr>
        <p:spPr>
          <a:xfrm>
            <a:off x="286407" y="306751"/>
            <a:ext cx="10521278" cy="6244496"/>
          </a:xfrm>
          <a:prstGeom prst="roundRect">
            <a:avLst>
              <a:gd name="adj" fmla="val 11589"/>
            </a:avLst>
          </a:prstGeom>
          <a:solidFill>
            <a:schemeClr val="bg1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 dirty="0">
              <a:solidFill>
                <a:prstClr val="white"/>
              </a:solidFill>
            </a:endParaRPr>
          </a:p>
        </p:txBody>
      </p:sp>
      <p:pic>
        <p:nvPicPr>
          <p:cNvPr id="13" name="그림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21973" y="126608"/>
            <a:ext cx="1087288" cy="576000"/>
          </a:xfrm>
          <a:prstGeom prst="rect">
            <a:avLst/>
          </a:prstGeom>
        </p:spPr>
      </p:pic>
      <p:pic>
        <p:nvPicPr>
          <p:cNvPr id="2" name="그림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66837" y="1748623"/>
            <a:ext cx="8522133" cy="2123289"/>
          </a:xfrm>
          <a:prstGeom prst="rect">
            <a:avLst/>
          </a:prstGeom>
        </p:spPr>
      </p:pic>
      <p:pic>
        <p:nvPicPr>
          <p:cNvPr id="4" name="그림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377844" y="3871912"/>
            <a:ext cx="8522132" cy="2356507"/>
          </a:xfrm>
          <a:prstGeom prst="rect">
            <a:avLst/>
          </a:prstGeom>
        </p:spPr>
      </p:pic>
      <p:pic>
        <p:nvPicPr>
          <p:cNvPr id="5" name="그림 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366837" y="1152189"/>
            <a:ext cx="8522133" cy="596435"/>
          </a:xfrm>
          <a:prstGeom prst="rect">
            <a:avLst/>
          </a:prstGeom>
        </p:spPr>
      </p:pic>
      <p:sp>
        <p:nvSpPr>
          <p:cNvPr id="7" name="오각형[P] 14"/>
          <p:cNvSpPr/>
          <p:nvPr/>
        </p:nvSpPr>
        <p:spPr>
          <a:xfrm>
            <a:off x="105883" y="477758"/>
            <a:ext cx="3480280" cy="503424"/>
          </a:xfrm>
          <a:prstGeom prst="homePlate">
            <a:avLst/>
          </a:prstGeom>
          <a:solidFill>
            <a:srgbClr val="D8AF5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R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‘</a:t>
            </a:r>
            <a:r>
              <a:rPr kumimoji="1" lang="ko-KR" altLang="en-US" sz="2400" b="1" dirty="0" err="1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ㅂ</a:t>
            </a:r>
            <a:r>
              <a:rPr kumimoji="1" lang="en-US" altLang="ko-KR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’</a:t>
            </a:r>
            <a:r>
              <a:rPr kumimoji="1" lang="ko-KR" altLang="en-US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불규칙</a:t>
            </a:r>
            <a:r>
              <a:rPr kumimoji="1" lang="en-US" altLang="ko-KR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(</a:t>
            </a:r>
            <a:r>
              <a:rPr lang="en-US" altLang="ko-KR" sz="2400" dirty="0"/>
              <a:t>Irregular)</a:t>
            </a:r>
            <a:endParaRPr kumimoji="1" lang="ko-KR" altLang="en-US" sz="2400" b="1" dirty="0">
              <a:solidFill>
                <a:prstClr val="white"/>
              </a:solidFill>
              <a:latin typeface="Apple SD Gothic Neo SemiBold" charset="-127"/>
              <a:ea typeface="Apple SD Gothic Neo SemiBold" charset="-127"/>
              <a:cs typeface="Apple SD Gothic Neo SemiBold" charset="-127"/>
            </a:endParaRPr>
          </a:p>
        </p:txBody>
      </p:sp>
      <p:sp>
        <p:nvSpPr>
          <p:cNvPr id="8" name="직각 삼각형[R] 15"/>
          <p:cNvSpPr/>
          <p:nvPr/>
        </p:nvSpPr>
        <p:spPr>
          <a:xfrm rot="10800000">
            <a:off x="116889" y="981182"/>
            <a:ext cx="172800" cy="172800"/>
          </a:xfrm>
          <a:prstGeom prst="rtTriangle">
            <a:avLst/>
          </a:prstGeom>
          <a:solidFill>
            <a:srgbClr val="85441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0952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ED44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모서리가 둥근 직사각형 8"/>
          <p:cNvSpPr/>
          <p:nvPr/>
        </p:nvSpPr>
        <p:spPr>
          <a:xfrm>
            <a:off x="300695" y="265251"/>
            <a:ext cx="10521278" cy="6244496"/>
          </a:xfrm>
          <a:prstGeom prst="roundRect">
            <a:avLst>
              <a:gd name="adj" fmla="val 11589"/>
            </a:avLst>
          </a:prstGeom>
          <a:solidFill>
            <a:schemeClr val="bg1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>
              <a:solidFill>
                <a:prstClr val="white"/>
              </a:solidFill>
            </a:endParaRPr>
          </a:p>
        </p:txBody>
      </p:sp>
      <p:pic>
        <p:nvPicPr>
          <p:cNvPr id="13" name="그림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21973" y="126608"/>
            <a:ext cx="1087288" cy="576000"/>
          </a:xfrm>
          <a:prstGeom prst="rect">
            <a:avLst/>
          </a:prstGeom>
        </p:spPr>
      </p:pic>
      <p:pic>
        <p:nvPicPr>
          <p:cNvPr id="2" name="그림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3382" y="1319805"/>
            <a:ext cx="9735904" cy="715932"/>
          </a:xfrm>
          <a:prstGeom prst="rect">
            <a:avLst/>
          </a:prstGeom>
        </p:spPr>
      </p:pic>
      <p:pic>
        <p:nvPicPr>
          <p:cNvPr id="3" name="그림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93382" y="2035737"/>
            <a:ext cx="9735904" cy="3932178"/>
          </a:xfrm>
          <a:prstGeom prst="rect">
            <a:avLst/>
          </a:prstGeom>
        </p:spPr>
      </p:pic>
      <p:sp>
        <p:nvSpPr>
          <p:cNvPr id="6" name="오각형[P] 14"/>
          <p:cNvSpPr/>
          <p:nvPr/>
        </p:nvSpPr>
        <p:spPr>
          <a:xfrm>
            <a:off x="105883" y="477758"/>
            <a:ext cx="3480280" cy="503424"/>
          </a:xfrm>
          <a:prstGeom prst="homePlate">
            <a:avLst/>
          </a:prstGeom>
          <a:solidFill>
            <a:srgbClr val="D8AF5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R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‘</a:t>
            </a:r>
            <a:r>
              <a:rPr kumimoji="1" lang="ko-KR" altLang="en-US" sz="2400" b="1" dirty="0" err="1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르</a:t>
            </a:r>
            <a:r>
              <a:rPr kumimoji="1" lang="en-US" altLang="ko-KR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’</a:t>
            </a:r>
            <a:r>
              <a:rPr kumimoji="1" lang="ko-KR" altLang="en-US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불규칙</a:t>
            </a:r>
            <a:r>
              <a:rPr kumimoji="1" lang="en-US" altLang="ko-KR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(</a:t>
            </a:r>
            <a:r>
              <a:rPr lang="en-US" altLang="ko-KR" sz="2400" dirty="0" smtClean="0"/>
              <a:t>Irregular)</a:t>
            </a:r>
            <a:endParaRPr kumimoji="1" lang="ko-KR" altLang="en-US" sz="2400" b="1" dirty="0">
              <a:solidFill>
                <a:prstClr val="white"/>
              </a:solidFill>
              <a:latin typeface="Apple SD Gothic Neo SemiBold" charset="-127"/>
              <a:ea typeface="Apple SD Gothic Neo SemiBold" charset="-127"/>
              <a:cs typeface="Apple SD Gothic Neo SemiBold" charset="-127"/>
            </a:endParaRPr>
          </a:p>
        </p:txBody>
      </p:sp>
      <p:sp>
        <p:nvSpPr>
          <p:cNvPr id="7" name="직각 삼각형[R] 15"/>
          <p:cNvSpPr/>
          <p:nvPr/>
        </p:nvSpPr>
        <p:spPr>
          <a:xfrm rot="10800000">
            <a:off x="116889" y="981182"/>
            <a:ext cx="172800" cy="172800"/>
          </a:xfrm>
          <a:prstGeom prst="rtTriangle">
            <a:avLst/>
          </a:prstGeom>
          <a:solidFill>
            <a:srgbClr val="85441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3033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ED44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모서리가 둥근 직사각형 8"/>
          <p:cNvSpPr/>
          <p:nvPr/>
        </p:nvSpPr>
        <p:spPr>
          <a:xfrm>
            <a:off x="286407" y="306751"/>
            <a:ext cx="10521278" cy="6244496"/>
          </a:xfrm>
          <a:prstGeom prst="roundRect">
            <a:avLst>
              <a:gd name="adj" fmla="val 11589"/>
            </a:avLst>
          </a:prstGeom>
          <a:solidFill>
            <a:schemeClr val="bg1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>
              <a:solidFill>
                <a:prstClr val="white"/>
              </a:solidFill>
            </a:endParaRPr>
          </a:p>
        </p:txBody>
      </p:sp>
      <p:pic>
        <p:nvPicPr>
          <p:cNvPr id="13" name="그림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21973" y="126608"/>
            <a:ext cx="1087288" cy="576000"/>
          </a:xfrm>
          <a:prstGeom prst="rect">
            <a:avLst/>
          </a:prstGeom>
        </p:spPr>
      </p:pic>
      <p:pic>
        <p:nvPicPr>
          <p:cNvPr id="2" name="그림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36946" y="1247265"/>
            <a:ext cx="9107167" cy="670001"/>
          </a:xfrm>
          <a:prstGeom prst="rect">
            <a:avLst/>
          </a:prstGeom>
        </p:spPr>
      </p:pic>
      <p:pic>
        <p:nvPicPr>
          <p:cNvPr id="4" name="그림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36946" y="1777185"/>
            <a:ext cx="9107167" cy="3978058"/>
          </a:xfrm>
          <a:prstGeom prst="rect">
            <a:avLst/>
          </a:prstGeom>
        </p:spPr>
      </p:pic>
      <p:sp>
        <p:nvSpPr>
          <p:cNvPr id="6" name="오각형[P] 14"/>
          <p:cNvSpPr/>
          <p:nvPr/>
        </p:nvSpPr>
        <p:spPr>
          <a:xfrm>
            <a:off x="105883" y="477758"/>
            <a:ext cx="3480280" cy="503424"/>
          </a:xfrm>
          <a:prstGeom prst="homePlate">
            <a:avLst/>
          </a:prstGeom>
          <a:solidFill>
            <a:srgbClr val="D8AF5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R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‘</a:t>
            </a:r>
            <a:r>
              <a:rPr kumimoji="1" lang="ko-KR" altLang="en-US" sz="2400" b="1" dirty="0" err="1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ㅎ</a:t>
            </a:r>
            <a:r>
              <a:rPr kumimoji="1" lang="en-US" altLang="ko-KR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’</a:t>
            </a:r>
            <a:r>
              <a:rPr kumimoji="1" lang="ko-KR" altLang="en-US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불규칙</a:t>
            </a:r>
            <a:r>
              <a:rPr kumimoji="1" lang="en-US" altLang="ko-KR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(</a:t>
            </a:r>
            <a:r>
              <a:rPr lang="en-US" altLang="ko-KR" sz="2400" dirty="0"/>
              <a:t>Irregular)</a:t>
            </a:r>
            <a:endParaRPr kumimoji="1" lang="ko-KR" altLang="en-US" sz="2400" b="1" dirty="0">
              <a:solidFill>
                <a:prstClr val="white"/>
              </a:solidFill>
              <a:latin typeface="Apple SD Gothic Neo SemiBold" charset="-127"/>
              <a:ea typeface="Apple SD Gothic Neo SemiBold" charset="-127"/>
              <a:cs typeface="Apple SD Gothic Neo SemiBold" charset="-127"/>
            </a:endParaRPr>
          </a:p>
        </p:txBody>
      </p:sp>
      <p:sp>
        <p:nvSpPr>
          <p:cNvPr id="7" name="직각 삼각형[R] 15"/>
          <p:cNvSpPr/>
          <p:nvPr/>
        </p:nvSpPr>
        <p:spPr>
          <a:xfrm rot="10800000">
            <a:off x="116889" y="981182"/>
            <a:ext cx="172800" cy="172800"/>
          </a:xfrm>
          <a:prstGeom prst="rtTriangle">
            <a:avLst/>
          </a:prstGeom>
          <a:solidFill>
            <a:srgbClr val="85441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5951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ED44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모서리가 둥근 직사각형 8"/>
          <p:cNvSpPr/>
          <p:nvPr/>
        </p:nvSpPr>
        <p:spPr>
          <a:xfrm>
            <a:off x="300254" y="292464"/>
            <a:ext cx="10521278" cy="6244496"/>
          </a:xfrm>
          <a:prstGeom prst="roundRect">
            <a:avLst>
              <a:gd name="adj" fmla="val 11589"/>
            </a:avLst>
          </a:prstGeom>
          <a:solidFill>
            <a:schemeClr val="bg1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>
              <a:solidFill>
                <a:prstClr val="white"/>
              </a:solidFill>
            </a:endParaRPr>
          </a:p>
        </p:txBody>
      </p:sp>
      <p:pic>
        <p:nvPicPr>
          <p:cNvPr id="13" name="그림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21973" y="126608"/>
            <a:ext cx="1087288" cy="576000"/>
          </a:xfrm>
          <a:prstGeom prst="rect">
            <a:avLst/>
          </a:prstGeom>
        </p:spPr>
      </p:pic>
      <p:pic>
        <p:nvPicPr>
          <p:cNvPr id="2" name="그림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81779" y="1780228"/>
            <a:ext cx="8890909" cy="772469"/>
          </a:xfrm>
          <a:prstGeom prst="rect">
            <a:avLst/>
          </a:prstGeom>
        </p:spPr>
      </p:pic>
      <p:pic>
        <p:nvPicPr>
          <p:cNvPr id="4" name="그림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81779" y="2454088"/>
            <a:ext cx="8890909" cy="2090740"/>
          </a:xfrm>
          <a:prstGeom prst="rect">
            <a:avLst/>
          </a:prstGeom>
        </p:spPr>
      </p:pic>
      <p:sp>
        <p:nvSpPr>
          <p:cNvPr id="6" name="오각형[P] 14"/>
          <p:cNvSpPr/>
          <p:nvPr/>
        </p:nvSpPr>
        <p:spPr>
          <a:xfrm>
            <a:off x="105883" y="477758"/>
            <a:ext cx="3480280" cy="503424"/>
          </a:xfrm>
          <a:prstGeom prst="homePlate">
            <a:avLst/>
          </a:prstGeom>
          <a:solidFill>
            <a:srgbClr val="D8AF5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R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‘</a:t>
            </a:r>
            <a:r>
              <a:rPr kumimoji="1" lang="ko-KR" altLang="en-US" sz="2400" b="1" dirty="0" err="1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ㅅ</a:t>
            </a:r>
            <a:r>
              <a:rPr kumimoji="1" lang="en-US" altLang="ko-KR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’</a:t>
            </a:r>
            <a:r>
              <a:rPr kumimoji="1" lang="ko-KR" altLang="en-US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불규칙</a:t>
            </a:r>
            <a:r>
              <a:rPr kumimoji="1" lang="en-US" altLang="ko-KR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(</a:t>
            </a:r>
            <a:r>
              <a:rPr lang="en-US" altLang="ko-KR" sz="2400" dirty="0" smtClean="0"/>
              <a:t>Irregular)</a:t>
            </a:r>
            <a:endParaRPr kumimoji="1" lang="ko-KR" altLang="en-US" sz="2400" b="1" dirty="0">
              <a:solidFill>
                <a:prstClr val="white"/>
              </a:solidFill>
              <a:latin typeface="Apple SD Gothic Neo SemiBold" charset="-127"/>
              <a:ea typeface="Apple SD Gothic Neo SemiBold" charset="-127"/>
              <a:cs typeface="Apple SD Gothic Neo SemiBold" charset="-127"/>
            </a:endParaRPr>
          </a:p>
        </p:txBody>
      </p:sp>
      <p:sp>
        <p:nvSpPr>
          <p:cNvPr id="7" name="직각 삼각형[R] 15"/>
          <p:cNvSpPr/>
          <p:nvPr/>
        </p:nvSpPr>
        <p:spPr>
          <a:xfrm rot="10800000">
            <a:off x="116889" y="981182"/>
            <a:ext cx="172800" cy="172800"/>
          </a:xfrm>
          <a:prstGeom prst="rtTriangle">
            <a:avLst/>
          </a:prstGeom>
          <a:solidFill>
            <a:srgbClr val="85441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0769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ED44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모서리가 둥근 직사각형 8"/>
          <p:cNvSpPr/>
          <p:nvPr/>
        </p:nvSpPr>
        <p:spPr>
          <a:xfrm>
            <a:off x="286407" y="292463"/>
            <a:ext cx="10521278" cy="6244496"/>
          </a:xfrm>
          <a:prstGeom prst="roundRect">
            <a:avLst>
              <a:gd name="adj" fmla="val 11589"/>
            </a:avLst>
          </a:prstGeom>
          <a:solidFill>
            <a:schemeClr val="bg1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>
              <a:solidFill>
                <a:prstClr val="white"/>
              </a:solidFill>
            </a:endParaRPr>
          </a:p>
        </p:txBody>
      </p:sp>
      <p:pic>
        <p:nvPicPr>
          <p:cNvPr id="13" name="그림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21973" y="126608"/>
            <a:ext cx="1087288" cy="576000"/>
          </a:xfrm>
          <a:prstGeom prst="rect">
            <a:avLst/>
          </a:prstGeom>
        </p:spPr>
      </p:pic>
      <p:pic>
        <p:nvPicPr>
          <p:cNvPr id="2" name="그림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68635" y="1974951"/>
            <a:ext cx="8985396" cy="727946"/>
          </a:xfrm>
          <a:prstGeom prst="rect">
            <a:avLst/>
          </a:prstGeom>
        </p:spPr>
      </p:pic>
      <p:pic>
        <p:nvPicPr>
          <p:cNvPr id="3" name="그림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68635" y="2574309"/>
            <a:ext cx="8985397" cy="2063534"/>
          </a:xfrm>
          <a:prstGeom prst="rect">
            <a:avLst/>
          </a:prstGeom>
        </p:spPr>
      </p:pic>
      <p:sp>
        <p:nvSpPr>
          <p:cNvPr id="6" name="오각형[P] 14"/>
          <p:cNvSpPr/>
          <p:nvPr/>
        </p:nvSpPr>
        <p:spPr>
          <a:xfrm>
            <a:off x="105883" y="477758"/>
            <a:ext cx="3480280" cy="503424"/>
          </a:xfrm>
          <a:prstGeom prst="homePlate">
            <a:avLst/>
          </a:prstGeom>
          <a:solidFill>
            <a:srgbClr val="D8AF5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R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‘</a:t>
            </a:r>
            <a:r>
              <a:rPr kumimoji="1" lang="ko-KR" altLang="en-US" sz="2400" b="1" dirty="0" err="1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ㄷ</a:t>
            </a:r>
            <a:r>
              <a:rPr kumimoji="1" lang="en-US" altLang="ko-KR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’</a:t>
            </a:r>
            <a:r>
              <a:rPr kumimoji="1" lang="ko-KR" altLang="en-US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불규칙</a:t>
            </a:r>
            <a:r>
              <a:rPr kumimoji="1" lang="en-US" altLang="ko-KR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(</a:t>
            </a:r>
            <a:r>
              <a:rPr lang="en-US" altLang="ko-KR" sz="2400" dirty="0" smtClean="0"/>
              <a:t>Irregular)</a:t>
            </a:r>
            <a:endParaRPr kumimoji="1" lang="ko-KR" altLang="en-US" sz="2400" b="1" dirty="0">
              <a:solidFill>
                <a:prstClr val="white"/>
              </a:solidFill>
              <a:latin typeface="Apple SD Gothic Neo SemiBold" charset="-127"/>
              <a:ea typeface="Apple SD Gothic Neo SemiBold" charset="-127"/>
              <a:cs typeface="Apple SD Gothic Neo SemiBold" charset="-127"/>
            </a:endParaRPr>
          </a:p>
        </p:txBody>
      </p:sp>
      <p:sp>
        <p:nvSpPr>
          <p:cNvPr id="7" name="직각 삼각형[R] 15"/>
          <p:cNvSpPr/>
          <p:nvPr/>
        </p:nvSpPr>
        <p:spPr>
          <a:xfrm rot="10800000">
            <a:off x="116889" y="981182"/>
            <a:ext cx="172800" cy="172800"/>
          </a:xfrm>
          <a:prstGeom prst="rtTriangle">
            <a:avLst/>
          </a:prstGeom>
          <a:solidFill>
            <a:srgbClr val="85441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8610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ED44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모서리가 둥근 직사각형 8"/>
          <p:cNvSpPr/>
          <p:nvPr/>
        </p:nvSpPr>
        <p:spPr>
          <a:xfrm>
            <a:off x="300695" y="291761"/>
            <a:ext cx="10521278" cy="6244496"/>
          </a:xfrm>
          <a:prstGeom prst="roundRect">
            <a:avLst>
              <a:gd name="adj" fmla="val 11589"/>
            </a:avLst>
          </a:prstGeom>
          <a:solidFill>
            <a:schemeClr val="bg1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>
              <a:solidFill>
                <a:prstClr val="white"/>
              </a:solidFill>
            </a:endParaRPr>
          </a:p>
        </p:txBody>
      </p:sp>
      <p:pic>
        <p:nvPicPr>
          <p:cNvPr id="13" name="그림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21973" y="126608"/>
            <a:ext cx="1087288" cy="576000"/>
          </a:xfrm>
          <a:prstGeom prst="rect">
            <a:avLst/>
          </a:prstGeom>
        </p:spPr>
      </p:pic>
      <p:sp>
        <p:nvSpPr>
          <p:cNvPr id="5" name="오각형[P] 14"/>
          <p:cNvSpPr/>
          <p:nvPr/>
        </p:nvSpPr>
        <p:spPr>
          <a:xfrm>
            <a:off x="105883" y="477758"/>
            <a:ext cx="3480280" cy="503424"/>
          </a:xfrm>
          <a:prstGeom prst="homePlate">
            <a:avLst/>
          </a:prstGeom>
          <a:solidFill>
            <a:srgbClr val="D8AF5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ko-KR" altLang="en-US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외래어</a:t>
            </a:r>
            <a:r>
              <a:rPr kumimoji="1" lang="en-US" altLang="ko-KR" sz="2400" b="1" dirty="0" smtClean="0">
                <a:solidFill>
                  <a:prstClr val="white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(</a:t>
            </a:r>
            <a:r>
              <a:rPr lang="en-US" altLang="ko-KR" sz="2400" dirty="0" smtClean="0"/>
              <a:t>Loanword)</a:t>
            </a:r>
            <a:endParaRPr kumimoji="1" lang="ko-KR" altLang="en-US" sz="2400" b="1" dirty="0">
              <a:solidFill>
                <a:prstClr val="white"/>
              </a:solidFill>
              <a:latin typeface="Apple SD Gothic Neo SemiBold" charset="-127"/>
              <a:ea typeface="Apple SD Gothic Neo SemiBold" charset="-127"/>
              <a:cs typeface="Apple SD Gothic Neo SemiBold" charset="-127"/>
            </a:endParaRPr>
          </a:p>
        </p:txBody>
      </p:sp>
      <p:sp>
        <p:nvSpPr>
          <p:cNvPr id="7" name="직각 삼각형[R] 15"/>
          <p:cNvSpPr/>
          <p:nvPr/>
        </p:nvSpPr>
        <p:spPr>
          <a:xfrm rot="10800000">
            <a:off x="116889" y="981182"/>
            <a:ext cx="172800" cy="172800"/>
          </a:xfrm>
          <a:prstGeom prst="rtTriangle">
            <a:avLst/>
          </a:prstGeom>
          <a:solidFill>
            <a:srgbClr val="85441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ko-KR" altLang="en-US">
              <a:solidFill>
                <a:prstClr val="white"/>
              </a:solidFill>
            </a:endParaRPr>
          </a:p>
        </p:txBody>
      </p:sp>
      <p:pic>
        <p:nvPicPr>
          <p:cNvPr id="3" name="그림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47774" y="1290349"/>
            <a:ext cx="4199501" cy="4543426"/>
          </a:xfrm>
          <a:prstGeom prst="rect">
            <a:avLst/>
          </a:prstGeom>
        </p:spPr>
      </p:pic>
      <p:pic>
        <p:nvPicPr>
          <p:cNvPr id="4" name="그림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476866" y="1290349"/>
            <a:ext cx="3981452" cy="46691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9052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4034</TotalTime>
  <Words>1963</Words>
  <Application>Microsoft Office PowerPoint</Application>
  <PresentationFormat>와이드스크린</PresentationFormat>
  <Paragraphs>100</Paragraphs>
  <Slides>14</Slides>
  <Notes>14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14</vt:i4>
      </vt:variant>
    </vt:vector>
  </HeadingPairs>
  <TitlesOfParts>
    <vt:vector size="20" baseType="lpstr">
      <vt:lpstr>Apple SD Gothic Neo SemiBold</vt:lpstr>
      <vt:lpstr>DengXian</vt:lpstr>
      <vt:lpstr>Yu Gothic</vt:lpstr>
      <vt:lpstr>맑은 고딕</vt:lpstr>
      <vt:lpstr>Arial</vt:lpstr>
      <vt:lpstr>1_Office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カナタKOREAN初級</dc:title>
  <dc:creator>최윤하(컴퓨터공학과)</dc:creator>
  <cp:lastModifiedBy>user</cp:lastModifiedBy>
  <cp:revision>166</cp:revision>
  <dcterms:created xsi:type="dcterms:W3CDTF">2020-05-19T12:30:34Z</dcterms:created>
  <dcterms:modified xsi:type="dcterms:W3CDTF">2021-05-12T06:27:31Z</dcterms:modified>
</cp:coreProperties>
</file>