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83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8474"/>
    <a:srgbClr val="0000FF"/>
    <a:srgbClr val="CFAFE7"/>
    <a:srgbClr val="703F32"/>
    <a:srgbClr val="8F6050"/>
    <a:srgbClr val="F3B793"/>
    <a:srgbClr val="B07BD7"/>
    <a:srgbClr val="8D42C6"/>
    <a:srgbClr val="4D463D"/>
    <a:srgbClr val="AA9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2C337-9181-4973-B987-A944F4C4EBC2}" type="datetimeFigureOut">
              <a:rPr lang="ko-KR" altLang="en-US" smtClean="0"/>
              <a:t>2021-04-12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ADC5D-0280-4032-B960-C03944DFD6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35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892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31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02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0308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096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6058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6749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896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7670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901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3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223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6390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05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21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308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35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32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680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58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02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1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8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53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7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5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7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4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3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6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0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074" y="5800759"/>
            <a:ext cx="1605290" cy="850416"/>
          </a:xfrm>
          <a:prstGeom prst="rect">
            <a:avLst/>
          </a:prstGeom>
        </p:spPr>
      </p:pic>
      <p:sp>
        <p:nvSpPr>
          <p:cNvPr id="26" name="텍스트 상자 5">
            <a:extLst>
              <a:ext uri="{FF2B5EF4-FFF2-40B4-BE49-F238E27FC236}">
                <a16:creationId xmlns="" xmlns:a16="http://schemas.microsoft.com/office/drawing/2014/main" id="{DE921CFC-9996-4681-A3FD-850B5F65E930}"/>
              </a:ext>
            </a:extLst>
          </p:cNvPr>
          <p:cNvSpPr txBox="1"/>
          <p:nvPr/>
        </p:nvSpPr>
        <p:spPr>
          <a:xfrm>
            <a:off x="816864" y="1879474"/>
            <a:ext cx="105582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F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듣기 지문</a:t>
            </a:r>
            <a:endParaRPr kumimoji="1" lang="en-US" altLang="ko-KR" sz="8000" b="0" i="0" u="none" strike="noStrike" kern="1200" cap="none" spc="0" normalizeH="0" baseline="0" noProof="0" dirty="0">
              <a:ln>
                <a:noFill/>
              </a:ln>
              <a:solidFill>
                <a:srgbClr val="703F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en-US" altLang="ja-JP" sz="6000" dirty="0" smtClean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Listening </a:t>
            </a:r>
            <a:r>
              <a:rPr lang="en-US" altLang="ja-JP" sz="6000" dirty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Scripts</a:t>
            </a:r>
          </a:p>
          <a:p>
            <a:pPr lvl="0" algn="ctr">
              <a:lnSpc>
                <a:spcPct val="150000"/>
              </a:lnSpc>
              <a:defRPr/>
            </a:pPr>
            <a:endParaRPr kumimoji="1" lang="ko-KR" altLang="en-US" sz="1600" b="0" i="0" u="none" strike="noStrike" kern="1200" cap="none" spc="30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IZ UDGothic" panose="020B0400000000000000" pitchFamily="33" charset="-128"/>
              <a:ea typeface="Apple SD Gothic Neo Medium"/>
              <a:cs typeface="Apple SD Gothic Neo Medium" charset="-127"/>
            </a:endParaRPr>
          </a:p>
        </p:txBody>
      </p:sp>
      <p:sp>
        <p:nvSpPr>
          <p:cNvPr id="28" name="텍스트 상자 5">
            <a:extLst>
              <a:ext uri="{FF2B5EF4-FFF2-40B4-BE49-F238E27FC236}">
                <a16:creationId xmlns="" xmlns:a16="http://schemas.microsoft.com/office/drawing/2014/main" id="{F264D9D9-3991-4AD6-A20D-ACCA42CE12DE}"/>
              </a:ext>
            </a:extLst>
          </p:cNvPr>
          <p:cNvSpPr txBox="1"/>
          <p:nvPr/>
        </p:nvSpPr>
        <p:spPr>
          <a:xfrm>
            <a:off x="3941983" y="482682"/>
            <a:ext cx="430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rgbClr val="8F6050"/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&lt;</a:t>
            </a:r>
            <a:r>
              <a:rPr kumimoji="1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F6050"/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초급</a:t>
            </a:r>
            <a:r>
              <a:rPr kumimoji="1" lang="en-US" altLang="ko-KR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1B&gt; </a:t>
            </a:r>
            <a:endParaRPr kumimoji="1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srgbClr val="8F6050"/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6636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78123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이어지는 대답으로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히로미</a:t>
            </a:r>
            <a:r>
              <a:rPr lang="ko-KR" altLang="en-US" sz="2000" dirty="0"/>
              <a:t> 씨</a:t>
            </a:r>
            <a:r>
              <a:rPr lang="en-US" altLang="ko-KR" sz="2000" dirty="0"/>
              <a:t>, </a:t>
            </a:r>
            <a:r>
              <a:rPr lang="ko-KR" altLang="en-US" sz="2000" dirty="0"/>
              <a:t>오늘 </a:t>
            </a:r>
            <a:r>
              <a:rPr lang="ko-KR" altLang="en-US" sz="2000" dirty="0" err="1"/>
              <a:t>숙제했어요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안 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여기서 같이 숙제하고 갈까요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버스를 탈까요</a:t>
            </a:r>
            <a:r>
              <a:rPr lang="en-US" altLang="ko-KR" sz="2000" dirty="0"/>
              <a:t>? </a:t>
            </a:r>
            <a:r>
              <a:rPr lang="ko-KR" altLang="en-US" sz="2000" dirty="0"/>
              <a:t>지하철을 탈까요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버스가 빠릅니다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버스를 탑시다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몇 번 버스를 탈까요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토요일에 같이 놀러 갈까요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토요일은 약속이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일요일에 갑시다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좋아요</a:t>
            </a:r>
            <a:r>
              <a:rPr lang="en-US" altLang="ko-KR" sz="2000" dirty="0"/>
              <a:t>. </a:t>
            </a:r>
            <a:r>
              <a:rPr lang="ko-KR" altLang="en-US" sz="2000" dirty="0"/>
              <a:t>어디 갈까요</a:t>
            </a:r>
            <a:r>
              <a:rPr lang="en-US" altLang="ko-KR" sz="2000" dirty="0"/>
              <a:t>?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77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170925"/>
            <a:ext cx="900849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저는 한국 음식을 좋아합니다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김치도 좋아하고 </a:t>
            </a:r>
            <a:r>
              <a:rPr lang="ko-KR" altLang="en-US" sz="2000" dirty="0" smtClean="0"/>
              <a:t>된장찌개도 좋아합니다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어제는 </a:t>
            </a:r>
            <a:r>
              <a:rPr lang="ko-KR" altLang="en-US" sz="2000" dirty="0"/>
              <a:t>김치찌개가 먹고 싶었습니다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제가 집에서 만들려고 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하지만 </a:t>
            </a:r>
            <a:r>
              <a:rPr lang="ko-KR" altLang="en-US" sz="2000" dirty="0"/>
              <a:t>냉장고에 </a:t>
            </a:r>
            <a:r>
              <a:rPr lang="ko-KR" altLang="en-US" sz="2000" dirty="0" smtClean="0"/>
              <a:t>김치가 </a:t>
            </a:r>
            <a:r>
              <a:rPr lang="ko-KR" altLang="en-US" sz="2000" dirty="0"/>
              <a:t>없었습니다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그래서 된장찌개를 만들었습니다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맛이 있었습니다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오늘 저녁에는 불고기를 만들려고 합니다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3761939"/>
            <a:ext cx="9922899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80000"/>
              </a:lnSpc>
              <a:defRPr/>
            </a:pPr>
            <a:r>
              <a:rPr lang="ko-KR" altLang="en-US" sz="2000" dirty="0" smtClean="0">
                <a:solidFill>
                  <a:prstClr val="black"/>
                </a:solidFill>
              </a:rPr>
              <a:t> 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수업 끝나고 서점에 가려고 해요</a:t>
            </a:r>
            <a:r>
              <a:rPr lang="en-US" altLang="ko-KR" sz="2000" dirty="0"/>
              <a:t>. </a:t>
            </a:r>
            <a:r>
              <a:rPr lang="ko-KR" altLang="en-US" sz="2000" dirty="0"/>
              <a:t>같이 </a:t>
            </a:r>
            <a:r>
              <a:rPr lang="ko-KR" altLang="en-US" sz="2000" dirty="0" smtClean="0"/>
              <a:t>가시겠어요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좋아요</a:t>
            </a:r>
            <a:r>
              <a:rPr lang="en-US" altLang="ko-KR" sz="2000" dirty="0"/>
              <a:t>. </a:t>
            </a:r>
            <a:r>
              <a:rPr lang="ko-KR" altLang="en-US" sz="2000" dirty="0"/>
              <a:t>저도 교과서를 사려고 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제니 씨는 뭘 사려고 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교과서는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사전을 사고 싶어요</a:t>
            </a:r>
            <a:r>
              <a:rPr lang="en-US" altLang="ko-KR" sz="2000" dirty="0"/>
              <a:t>.</a:t>
            </a:r>
            <a:endParaRPr kumimoji="1" lang="en-US" altLang="ko-KR" sz="20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200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170925"/>
            <a:ext cx="900849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3. 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금요일부터 휴가예요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휴가에 뭘 하려고 합니까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집에서 쉬려고 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가족들하고 여행 안 가세요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지난달부터 좀 쉬고 싶었어요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여행은 겨울에 </a:t>
            </a:r>
            <a:r>
              <a:rPr lang="ko-KR" altLang="en-US" sz="2000" dirty="0" smtClean="0"/>
              <a:t>하려고 </a:t>
            </a:r>
            <a:r>
              <a:rPr lang="ko-KR" altLang="en-US" sz="2000" dirty="0"/>
              <a:t>해요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3968003"/>
            <a:ext cx="992289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4. 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80000"/>
              </a:lnSpc>
              <a:defRPr/>
            </a:pPr>
            <a:r>
              <a:rPr lang="ko-KR" altLang="en-US" sz="2000" dirty="0" smtClean="0">
                <a:solidFill>
                  <a:prstClr val="black"/>
                </a:solidFill>
              </a:rPr>
              <a:t> 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상우 씨는 운동 안 하세요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운동하고 싶지만 시간이 없기 때문에</a:t>
            </a:r>
            <a:r>
              <a:rPr lang="en-US" altLang="ko-KR" sz="2000" dirty="0"/>
              <a:t>…….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</a:t>
            </a:r>
            <a:r>
              <a:rPr lang="en-US" altLang="ko-KR" sz="2000" dirty="0"/>
              <a:t>3</a:t>
            </a:r>
            <a:r>
              <a:rPr lang="ko-KR" altLang="en-US" sz="2000" dirty="0"/>
              <a:t>월부터 스포츠센터에 다니려고 해요</a:t>
            </a:r>
            <a:r>
              <a:rPr lang="en-US" altLang="ko-KR" sz="2000" dirty="0"/>
              <a:t>. </a:t>
            </a:r>
            <a:r>
              <a:rPr lang="ko-KR" altLang="en-US" sz="2000" dirty="0"/>
              <a:t>상우 씨도 같이 다녀요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3</a:t>
            </a:r>
            <a:r>
              <a:rPr lang="ko-KR" altLang="en-US" sz="2000" dirty="0"/>
              <a:t>월에는 회사 일이 많아요</a:t>
            </a:r>
            <a:r>
              <a:rPr lang="en-US" altLang="ko-KR" sz="2000" dirty="0"/>
              <a:t>. </a:t>
            </a:r>
            <a:r>
              <a:rPr lang="ko-KR" altLang="en-US" sz="2000" dirty="0"/>
              <a:t>저는 </a:t>
            </a:r>
            <a:r>
              <a:rPr lang="en-US" altLang="ko-KR" sz="2000" dirty="0"/>
              <a:t>4</a:t>
            </a:r>
            <a:r>
              <a:rPr lang="ko-KR" altLang="en-US" sz="2000" dirty="0"/>
              <a:t>월부터 </a:t>
            </a:r>
            <a:r>
              <a:rPr lang="ko-KR" altLang="en-US" sz="2000" dirty="0" smtClean="0"/>
              <a:t>다니겠습니다</a:t>
            </a:r>
            <a:r>
              <a:rPr lang="en-US" altLang="ko-KR" sz="2000" dirty="0"/>
              <a:t>.</a:t>
            </a:r>
            <a:endParaRPr kumimoji="1" lang="en-US" altLang="ko-KR" sz="20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2500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170925"/>
            <a:ext cx="978123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7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부산에 가려고 해요</a:t>
            </a:r>
            <a:r>
              <a:rPr lang="en-US" altLang="ko-KR" sz="2000" dirty="0"/>
              <a:t>. 1</a:t>
            </a:r>
            <a:r>
              <a:rPr lang="ko-KR" altLang="en-US" sz="2000" dirty="0"/>
              <a:t>시 표가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1</a:t>
            </a:r>
            <a:r>
              <a:rPr lang="ko-KR" altLang="en-US" sz="2000" dirty="0"/>
              <a:t>시 표는 없습니다</a:t>
            </a:r>
            <a:r>
              <a:rPr lang="en-US" altLang="ko-KR" sz="2000" dirty="0"/>
              <a:t>. 1</a:t>
            </a:r>
            <a:r>
              <a:rPr lang="ko-KR" altLang="en-US" sz="2000" dirty="0"/>
              <a:t>시 </a:t>
            </a:r>
            <a:r>
              <a:rPr lang="en-US" altLang="ko-KR" sz="2000" dirty="0"/>
              <a:t>30</a:t>
            </a:r>
            <a:r>
              <a:rPr lang="ko-KR" altLang="en-US" sz="2000" dirty="0"/>
              <a:t>분 표가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</a:t>
            </a:r>
            <a:r>
              <a:rPr lang="en-US" altLang="ko-KR" sz="2000" dirty="0"/>
              <a:t>, 1</a:t>
            </a:r>
            <a:r>
              <a:rPr lang="ko-KR" altLang="en-US" sz="2000" dirty="0"/>
              <a:t>시 </a:t>
            </a:r>
            <a:r>
              <a:rPr lang="en-US" altLang="ko-KR" sz="2000" dirty="0"/>
              <a:t>30</a:t>
            </a:r>
            <a:r>
              <a:rPr lang="ko-KR" altLang="en-US" sz="2000" dirty="0"/>
              <a:t>분 표 주세요</a:t>
            </a:r>
            <a:r>
              <a:rPr lang="en-US" altLang="ko-KR" sz="2000" dirty="0"/>
              <a:t>. </a:t>
            </a:r>
            <a:r>
              <a:rPr lang="ko-KR" altLang="en-US" sz="2000" dirty="0"/>
              <a:t>얼마예요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2</a:t>
            </a:r>
            <a:r>
              <a:rPr lang="ko-KR" altLang="en-US" sz="2000" dirty="0"/>
              <a:t>만 </a:t>
            </a:r>
            <a:r>
              <a:rPr lang="en-US" altLang="ko-KR" sz="2000" dirty="0"/>
              <a:t>5</a:t>
            </a:r>
            <a:r>
              <a:rPr lang="ko-KR" altLang="en-US" sz="2000" dirty="0"/>
              <a:t>천원입니다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마이클 씨</a:t>
            </a:r>
            <a:r>
              <a:rPr lang="en-US" altLang="ko-KR" sz="2000" dirty="0"/>
              <a:t>, </a:t>
            </a:r>
            <a:r>
              <a:rPr lang="ko-KR" altLang="en-US" sz="2000" dirty="0"/>
              <a:t>어디예요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지하철로 가고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기다리겠습니다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여기요</a:t>
            </a:r>
            <a:r>
              <a:rPr lang="en-US" altLang="ko-KR" sz="2000" dirty="0"/>
              <a:t>!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뭘 드릴까요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여기 비빔밥 두 그릇하고 냉면 한 그릇 주세요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여보세요</a:t>
            </a:r>
            <a:r>
              <a:rPr lang="en-US" altLang="ko-KR" sz="2000" dirty="0"/>
              <a:t>, </a:t>
            </a:r>
            <a:r>
              <a:rPr lang="ko-KR" altLang="en-US" sz="2000" dirty="0"/>
              <a:t>거기 서울 호텔입니까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서울 호텔입니다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이번 주말에 예약할 수 있어요</a:t>
            </a:r>
            <a:r>
              <a:rPr lang="en-US" altLang="ko-KR" sz="2000" dirty="0"/>
              <a:t>?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72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978123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모두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제인 씨</a:t>
            </a:r>
            <a:r>
              <a:rPr lang="en-US" altLang="ko-KR" sz="2000" dirty="0"/>
              <a:t>, </a:t>
            </a:r>
            <a:r>
              <a:rPr lang="ko-KR" altLang="en-US" sz="2000" dirty="0"/>
              <a:t>이번 주말에 시간이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미국에서 부모님이 오세요</a:t>
            </a:r>
            <a:r>
              <a:rPr lang="en-US" altLang="ko-KR" sz="2000" dirty="0"/>
              <a:t>. </a:t>
            </a:r>
            <a:r>
              <a:rPr lang="ko-KR" altLang="en-US" sz="2000" dirty="0"/>
              <a:t>부모님하고 명동과 인사동을 구경하고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선물도 사려고 </a:t>
            </a:r>
            <a:r>
              <a:rPr lang="ko-KR" altLang="en-US" sz="2000" dirty="0"/>
              <a:t>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그럼 다음 주말에 만날 수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다음 주말은 괜찮아요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다음 주말에 여의도 공원에 갈까요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좋아요</a:t>
            </a:r>
            <a:r>
              <a:rPr lang="en-US" altLang="ko-KR" sz="2000" dirty="0"/>
              <a:t>. </a:t>
            </a:r>
            <a:r>
              <a:rPr lang="ko-KR" altLang="en-US" sz="2000" dirty="0"/>
              <a:t>거기서 자전거를 탈 수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자전거도 탈 수 있고 </a:t>
            </a:r>
            <a:r>
              <a:rPr lang="ko-KR" altLang="en-US" sz="2000" dirty="0" err="1"/>
              <a:t>인라인스케이트도</a:t>
            </a:r>
            <a:r>
              <a:rPr lang="ko-KR" altLang="en-US" sz="2000" dirty="0"/>
              <a:t> 탈 수 </a:t>
            </a:r>
            <a:r>
              <a:rPr lang="ko-KR" altLang="en-US" sz="2000" dirty="0" smtClean="0"/>
              <a:t>있어요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</a:t>
            </a:r>
            <a:r>
              <a:rPr lang="en-US" altLang="ko-KR" sz="2000" dirty="0"/>
              <a:t>, </a:t>
            </a:r>
            <a:r>
              <a:rPr lang="ko-KR" altLang="en-US" sz="2000" dirty="0"/>
              <a:t>제가 도시락을 준비할까요</a:t>
            </a:r>
            <a:r>
              <a:rPr lang="en-US" altLang="ko-KR" sz="2000" dirty="0"/>
              <a:t>? </a:t>
            </a:r>
            <a:r>
              <a:rPr lang="ko-KR" altLang="en-US" sz="2000" dirty="0"/>
              <a:t>김밥도 만들 수 있고 샌드위치도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만들 </a:t>
            </a:r>
            <a:r>
              <a:rPr lang="ko-KR" altLang="en-US" sz="2000" dirty="0"/>
              <a:t>수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뭐가 좋으세요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둘 다 먹고 싶어요</a:t>
            </a:r>
            <a:r>
              <a:rPr lang="en-US" altLang="ko-KR" sz="2000" dirty="0"/>
              <a:t>. </a:t>
            </a:r>
            <a:r>
              <a:rPr lang="ko-KR" altLang="en-US" sz="2000" dirty="0"/>
              <a:t>자전거하고 </a:t>
            </a:r>
            <a:r>
              <a:rPr lang="ko-KR" altLang="en-US" sz="2000" dirty="0" err="1"/>
              <a:t>인라인스케이트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타고 </a:t>
            </a:r>
            <a:r>
              <a:rPr lang="ko-KR" altLang="en-US" sz="2000" dirty="0"/>
              <a:t>도시락도 먹읍시다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556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978123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다음에 이어지는 대답을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이번 토요일 사토 씨 생일 파티에 올 수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제가 몇 시까지 갈까요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오늘 저녁에 서울축제가 있어요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마틴</a:t>
            </a:r>
            <a:r>
              <a:rPr lang="ko-KR" altLang="en-US" sz="2000" dirty="0"/>
              <a:t> 씨는 갈 수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갈 수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같이 갈까요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테니스를 좋아하기 때문에 주말마다 </a:t>
            </a:r>
            <a:r>
              <a:rPr lang="ko-KR" altLang="en-US" sz="2000" dirty="0" smtClean="0"/>
              <a:t>테니스를 </a:t>
            </a:r>
            <a:r>
              <a:rPr lang="ko-KR" altLang="en-US" sz="2000" dirty="0"/>
              <a:t>쳐요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테니스를 좋아해요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24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6" y="1234505"/>
            <a:ext cx="96297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어제 저녁에 </a:t>
            </a:r>
            <a:r>
              <a:rPr lang="ko-KR" altLang="en-US" sz="2000" dirty="0" err="1"/>
              <a:t>마틴</a:t>
            </a:r>
            <a:r>
              <a:rPr lang="ko-KR" altLang="en-US" sz="2000" dirty="0"/>
              <a:t> 씨 송별회가 있었어요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다음 주 화요 일에 독일에 </a:t>
            </a:r>
            <a:r>
              <a:rPr lang="ko-KR" altLang="en-US" sz="2000" dirty="0" smtClean="0"/>
              <a:t>가기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때문에 </a:t>
            </a:r>
            <a:r>
              <a:rPr lang="ko-KR" altLang="en-US" sz="2000" dirty="0"/>
              <a:t>신촌의 맥줏집에서 송별회 를 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송별회를 하기 전에 </a:t>
            </a:r>
            <a:r>
              <a:rPr lang="ko-KR" altLang="en-US" sz="2000" dirty="0" smtClean="0"/>
              <a:t>우리는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초대장도 만들고 </a:t>
            </a:r>
            <a:r>
              <a:rPr lang="ko-KR" altLang="en-US" sz="2000" dirty="0"/>
              <a:t>선물도 준비했습니다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우리 반 친구들이 모두 </a:t>
            </a:r>
            <a:r>
              <a:rPr lang="ko-KR" altLang="en-US" sz="2000" dirty="0" smtClean="0"/>
              <a:t>갔어요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저도 </a:t>
            </a:r>
            <a:r>
              <a:rPr lang="ko-KR" altLang="en-US" sz="2000" dirty="0"/>
              <a:t>가고 싶었지만 회사에서 정말 바빴기 때문에 못 갔어요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그래서 저는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어제 </a:t>
            </a:r>
            <a:r>
              <a:rPr lang="ko-KR" altLang="en-US" sz="2000" dirty="0" err="1"/>
              <a:t>마틴</a:t>
            </a:r>
            <a:r>
              <a:rPr lang="ko-KR" altLang="en-US" sz="2000" dirty="0"/>
              <a:t> 씨에게 전화만 </a:t>
            </a:r>
            <a:r>
              <a:rPr lang="ko-KR" altLang="en-US" sz="2000" dirty="0" smtClean="0"/>
              <a:t>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한국에서 </a:t>
            </a:r>
            <a:r>
              <a:rPr lang="ko-KR" altLang="en-US" sz="2000" dirty="0" err="1"/>
              <a:t>마틴</a:t>
            </a:r>
            <a:r>
              <a:rPr lang="ko-KR" altLang="en-US" sz="2000" dirty="0"/>
              <a:t> 씨를 만나지 못하기 때문에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조금 슬퍼요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마틴</a:t>
            </a:r>
            <a:r>
              <a:rPr lang="ko-KR" altLang="en-US" sz="2000" dirty="0"/>
              <a:t> 씨가 돌아간 후에 </a:t>
            </a:r>
            <a:r>
              <a:rPr lang="ko-KR" altLang="en-US" sz="2000" dirty="0" err="1"/>
              <a:t>이메일을</a:t>
            </a:r>
            <a:r>
              <a:rPr lang="ko-KR" altLang="en-US" sz="2000" dirty="0"/>
              <a:t> 보내려고 해요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만나지는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못하지만 </a:t>
            </a:r>
            <a:r>
              <a:rPr lang="ko-KR" altLang="en-US" sz="2000" dirty="0"/>
              <a:t>이야기를 할 수 있기 때문이에요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624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978123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상우 씨는 일본어도 잘하고 중국어도 </a:t>
            </a:r>
            <a:r>
              <a:rPr lang="ko-KR" altLang="en-US" sz="2000" dirty="0" smtClean="0"/>
              <a:t>잘하세요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중국어는 좀 하지만 일본말은 못해요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선생님은 생선회 드세요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옛날에는 못 먹었어요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하지만 요즘은 아주 </a:t>
            </a:r>
            <a:r>
              <a:rPr lang="ko-KR" altLang="en-US" sz="2000" dirty="0" smtClean="0"/>
              <a:t>좋아해요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어제 친구하고 영화 보셨어요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표가 없었어요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그래서 못 봤어요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65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1020623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누구한테서 무엇을 받았습니까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	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것끼리 연결하십시오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어제는 제 생일이었어요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그래서 친구들과 같이 </a:t>
            </a:r>
            <a:r>
              <a:rPr lang="ko-KR" altLang="en-US" sz="2000" dirty="0" smtClean="0"/>
              <a:t>명동에서 </a:t>
            </a:r>
            <a:r>
              <a:rPr lang="ko-KR" altLang="en-US" sz="2000" dirty="0"/>
              <a:t>저녁을 먹었어요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존 </a:t>
            </a:r>
            <a:r>
              <a:rPr lang="ko-KR" altLang="en-US" sz="2000" dirty="0"/>
              <a:t>씨는 한국 노래 </a:t>
            </a:r>
            <a:r>
              <a:rPr lang="en-US" altLang="ko-KR" sz="2000" dirty="0"/>
              <a:t>CD</a:t>
            </a:r>
            <a:r>
              <a:rPr lang="ko-KR" altLang="en-US" sz="2000" dirty="0"/>
              <a:t>를 저에게 선물했어요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저는 한국 노래를 좋아하기 </a:t>
            </a:r>
            <a:r>
              <a:rPr lang="ko-KR" altLang="en-US" sz="2000" dirty="0" smtClean="0"/>
              <a:t>때문에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ko-KR" altLang="en-US" sz="2000" dirty="0" smtClean="0"/>
              <a:t>     기뻤어요</a:t>
            </a:r>
            <a:r>
              <a:rPr lang="en-US" altLang="ko-KR" sz="2000" dirty="0"/>
              <a:t>. </a:t>
            </a:r>
            <a:r>
              <a:rPr lang="ko-KR" altLang="en-US" sz="2000" dirty="0"/>
              <a:t>진영 씨는 시계를 줬어요</a:t>
            </a:r>
            <a:r>
              <a:rPr lang="en-US" altLang="ko-KR" sz="2000" dirty="0"/>
              <a:t>. </a:t>
            </a:r>
            <a:r>
              <a:rPr lang="ko-KR" altLang="en-US" sz="2000" dirty="0"/>
              <a:t>진영 씨의 선물을 보고 친구들이 웃었어요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제가 </a:t>
            </a:r>
            <a:r>
              <a:rPr lang="ko-KR" altLang="en-US" sz="2000" dirty="0"/>
              <a:t>자주 늦게 일어나기 때문이에요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</a:t>
            </a:r>
            <a:r>
              <a:rPr lang="ko-KR" altLang="en-US" sz="2000" dirty="0" err="1"/>
              <a:t>사이토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씨한테서는 </a:t>
            </a:r>
            <a:r>
              <a:rPr lang="ko-KR" altLang="en-US" sz="2000" dirty="0"/>
              <a:t>꽃과 케이크를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받았어요</a:t>
            </a:r>
            <a:r>
              <a:rPr lang="en-US" altLang="ko-KR" sz="2000" dirty="0"/>
              <a:t>. </a:t>
            </a:r>
            <a:r>
              <a:rPr lang="ko-KR" altLang="en-US" sz="2000" dirty="0"/>
              <a:t>집에 온 후에 부모님께 축하 전화를 받았어요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컴퓨터를 켜고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친구들 </a:t>
            </a:r>
            <a:r>
              <a:rPr lang="ko-KR" altLang="en-US" sz="2000" dirty="0" err="1"/>
              <a:t>이메일을</a:t>
            </a:r>
            <a:r>
              <a:rPr lang="ko-KR" altLang="en-US" sz="2000" dirty="0"/>
              <a:t> 읽었어요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고향 </a:t>
            </a:r>
            <a:r>
              <a:rPr lang="ko-KR" altLang="en-US" sz="2000" dirty="0" smtClean="0"/>
              <a:t>친구들한테서 </a:t>
            </a:r>
            <a:r>
              <a:rPr lang="ko-KR" altLang="en-US" sz="2000" dirty="0" err="1"/>
              <a:t>이메일이</a:t>
            </a:r>
            <a:r>
              <a:rPr lang="ko-KR" altLang="en-US" sz="2000" dirty="0"/>
              <a:t> 많이 왔어요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선물도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많이 받고 축하 인사도 많이 받았어요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796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1020623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다음 주에 친구들하고 </a:t>
            </a:r>
            <a:r>
              <a:rPr lang="ko-KR" altLang="en-US" sz="2000" dirty="0" err="1"/>
              <a:t>남이섬에</a:t>
            </a:r>
            <a:r>
              <a:rPr lang="ko-KR" altLang="en-US" sz="2000" dirty="0"/>
              <a:t> 가려고 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남이섬이요</a:t>
            </a:r>
            <a:r>
              <a:rPr lang="en-US" altLang="ko-KR" sz="2000" dirty="0"/>
              <a:t>? </a:t>
            </a:r>
            <a:r>
              <a:rPr lang="ko-KR" altLang="en-US" sz="2000" dirty="0"/>
              <a:t>저는 작년 여름에 갔어요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</a:t>
            </a:r>
            <a:r>
              <a:rPr lang="en-US" altLang="ko-KR" sz="2000" dirty="0"/>
              <a:t>! </a:t>
            </a:r>
            <a:r>
              <a:rPr lang="ko-KR" altLang="en-US" sz="2000" dirty="0"/>
              <a:t>그래요</a:t>
            </a:r>
            <a:r>
              <a:rPr lang="en-US" altLang="ko-KR" sz="2000" dirty="0"/>
              <a:t>? </a:t>
            </a:r>
            <a:r>
              <a:rPr lang="ko-KR" altLang="en-US" sz="2000" dirty="0"/>
              <a:t>어떻게 가셨어요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기차로 갔어요</a:t>
            </a:r>
            <a:r>
              <a:rPr lang="en-US" altLang="ko-KR" sz="2000" dirty="0"/>
              <a:t>. </a:t>
            </a:r>
            <a:r>
              <a:rPr lang="ko-KR" altLang="en-US" sz="2000" dirty="0"/>
              <a:t>기차로 서울에서 가평까지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시간쯤 </a:t>
            </a:r>
            <a:r>
              <a:rPr lang="ko-KR" altLang="en-US" sz="2000" dirty="0"/>
              <a:t>걸려요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가평역에서는</a:t>
            </a:r>
            <a:r>
              <a:rPr lang="ko-KR" altLang="en-US" sz="2000" dirty="0"/>
              <a:t> 어떻게 가요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가평역에서</a:t>
            </a:r>
            <a:r>
              <a:rPr lang="ko-KR" altLang="en-US" sz="2000" dirty="0"/>
              <a:t> 선착장까지 택시로 </a:t>
            </a:r>
            <a:r>
              <a:rPr lang="en-US" altLang="ko-KR" sz="2000" dirty="0"/>
              <a:t>10</a:t>
            </a:r>
            <a:r>
              <a:rPr lang="ko-KR" altLang="en-US" sz="2000" dirty="0"/>
              <a:t>분쯤 간 후 </a:t>
            </a:r>
            <a:r>
              <a:rPr lang="ko-KR" altLang="en-US" sz="2000" dirty="0" smtClean="0"/>
              <a:t>선착장에서 </a:t>
            </a:r>
            <a:r>
              <a:rPr lang="ko-KR" altLang="en-US" sz="2000" dirty="0"/>
              <a:t>배를 타요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/>
              <a:t>배로 </a:t>
            </a:r>
            <a:r>
              <a:rPr lang="ko-KR" altLang="en-US" sz="2000" dirty="0" err="1"/>
              <a:t>남이섬까지</a:t>
            </a:r>
            <a:r>
              <a:rPr lang="ko-KR" altLang="en-US" sz="2000" dirty="0"/>
              <a:t> </a:t>
            </a:r>
            <a:r>
              <a:rPr lang="en-US" altLang="ko-KR" sz="2000" dirty="0"/>
              <a:t>5</a:t>
            </a:r>
            <a:r>
              <a:rPr lang="ko-KR" altLang="en-US" sz="2000" dirty="0"/>
              <a:t>분쯤 걸려요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남이섬에서</a:t>
            </a:r>
            <a:r>
              <a:rPr lang="ko-KR" altLang="en-US" sz="2000" dirty="0"/>
              <a:t> 무엇을 할 수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남이섬은</a:t>
            </a:r>
            <a:r>
              <a:rPr lang="ko-KR" altLang="en-US" sz="2000" dirty="0"/>
              <a:t> 경치가 아주 아름답기 때문에 산책을 </a:t>
            </a:r>
            <a:r>
              <a:rPr lang="ko-KR" altLang="en-US" sz="2000" dirty="0" smtClean="0"/>
              <a:t>하기가 </a:t>
            </a:r>
            <a:r>
              <a:rPr lang="ko-KR" altLang="en-US" sz="2000" dirty="0"/>
              <a:t>좋아요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그리고 </a:t>
            </a:r>
            <a:r>
              <a:rPr lang="ko-KR" altLang="en-US" sz="2000" dirty="0"/>
              <a:t>친구들과 함께 자전거도 탈 수 있어요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7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860925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오늘 아침에 </a:t>
            </a:r>
            <a:r>
              <a:rPr lang="en-US" altLang="ko-KR" sz="2000" dirty="0"/>
              <a:t>7</a:t>
            </a:r>
            <a:r>
              <a:rPr lang="ko-KR" altLang="en-US" sz="2000" dirty="0"/>
              <a:t>시 </a:t>
            </a:r>
            <a:r>
              <a:rPr lang="en-US" altLang="ko-KR" sz="2000" dirty="0"/>
              <a:t>50</a:t>
            </a:r>
            <a:r>
              <a:rPr lang="ko-KR" altLang="en-US" sz="2000" dirty="0"/>
              <a:t>분에 일어났습니다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명동에서 </a:t>
            </a:r>
            <a:r>
              <a:rPr lang="en-US" altLang="ko-KR" sz="2000" dirty="0"/>
              <a:t>2</a:t>
            </a:r>
            <a:r>
              <a:rPr lang="ko-KR" altLang="en-US" sz="2000" dirty="0"/>
              <a:t>시 반에 약속이 있습니다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</a:t>
            </a:r>
            <a:r>
              <a:rPr lang="ko-KR" altLang="en-US" sz="2000" dirty="0"/>
              <a:t>어제는 </a:t>
            </a:r>
            <a:r>
              <a:rPr lang="en-US" altLang="ko-KR" sz="2000" dirty="0"/>
              <a:t>11</a:t>
            </a:r>
            <a:r>
              <a:rPr lang="ko-KR" altLang="en-US" sz="2000" dirty="0"/>
              <a:t>시 </a:t>
            </a:r>
            <a:r>
              <a:rPr lang="en-US" altLang="ko-KR" sz="2000" dirty="0"/>
              <a:t>5</a:t>
            </a:r>
            <a:r>
              <a:rPr lang="ko-KR" altLang="en-US" sz="2000" dirty="0"/>
              <a:t>분 전에 집에 갔습니다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3362685"/>
            <a:ext cx="9922899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시계에 시간을 표시하십시오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</a:t>
            </a:r>
            <a:r>
              <a:rPr lang="ko-KR" altLang="en-US" sz="2000" dirty="0"/>
              <a:t>내일 </a:t>
            </a:r>
            <a:r>
              <a:rPr lang="en-US" altLang="ko-KR" sz="2000" dirty="0"/>
              <a:t>12</a:t>
            </a:r>
            <a:r>
              <a:rPr lang="ko-KR" altLang="en-US" sz="2000" dirty="0"/>
              <a:t>시 반에 전화하십시오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9</a:t>
            </a:r>
            <a:r>
              <a:rPr lang="ko-KR" altLang="en-US" sz="2000" dirty="0"/>
              <a:t>시 </a:t>
            </a:r>
            <a:r>
              <a:rPr lang="en-US" altLang="ko-KR" sz="2000" dirty="0"/>
              <a:t>10</a:t>
            </a:r>
            <a:r>
              <a:rPr lang="ko-KR" altLang="en-US" sz="2000" dirty="0"/>
              <a:t>분 전에 영화가 끝났습니다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기차가 오후 </a:t>
            </a:r>
            <a:r>
              <a:rPr lang="en-US" altLang="ko-KR" sz="2000" dirty="0"/>
              <a:t>3</a:t>
            </a:r>
            <a:r>
              <a:rPr lang="ko-KR" altLang="en-US" sz="2000" dirty="0"/>
              <a:t>시 </a:t>
            </a:r>
            <a:r>
              <a:rPr lang="en-US" altLang="ko-KR" sz="2000" dirty="0"/>
              <a:t>15</a:t>
            </a:r>
            <a:r>
              <a:rPr lang="ko-KR" altLang="en-US" sz="2000" dirty="0"/>
              <a:t>분에 출발합니다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471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1020623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이 사람은 지금 어디를 찾고 있습니까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제가 지금 백화점 앞에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어떻게 가요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거기에서 한강 쪽으로 가면 왼쪽에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3</a:t>
            </a:r>
            <a:r>
              <a:rPr lang="ko-KR" altLang="en-US" sz="2000" dirty="0"/>
              <a:t>번 출구 앞에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어떻게 가요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공원 쪽으로 가세요</a:t>
            </a:r>
            <a:r>
              <a:rPr lang="en-US" altLang="ko-KR" sz="2000" dirty="0"/>
              <a:t>. </a:t>
            </a:r>
            <a:r>
              <a:rPr lang="ko-KR" altLang="en-US" sz="2000" dirty="0"/>
              <a:t>그럼 서점이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    </a:t>
            </a:r>
            <a:r>
              <a:rPr lang="ko-KR" altLang="en-US" sz="2000" dirty="0" smtClean="0"/>
              <a:t>거기에서 </a:t>
            </a:r>
            <a:r>
              <a:rPr lang="ko-KR" altLang="en-US" sz="2000" dirty="0"/>
              <a:t>왼쪽으로 가면 공원 옆에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공원 앞에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어떻게 가요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지하철 역 쪽으로 가세요</a:t>
            </a:r>
            <a:r>
              <a:rPr lang="en-US" altLang="ko-KR" sz="2000" dirty="0"/>
              <a:t>. 4</a:t>
            </a:r>
            <a:r>
              <a:rPr lang="ko-KR" altLang="en-US" sz="2000" dirty="0"/>
              <a:t>번 출구 옆에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</a:t>
            </a:r>
            <a:r>
              <a:rPr lang="en-US" altLang="ko-KR" sz="2000" dirty="0"/>
              <a:t>4</a:t>
            </a:r>
            <a:r>
              <a:rPr lang="ko-KR" altLang="en-US" sz="2000" dirty="0"/>
              <a:t>번 출구 앞에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어떻게 가요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공원 쪽으로 </a:t>
            </a:r>
            <a:r>
              <a:rPr lang="en-US" altLang="ko-KR" sz="2000" dirty="0"/>
              <a:t>100</a:t>
            </a:r>
            <a:r>
              <a:rPr lang="ko-KR" altLang="en-US" sz="2000" dirty="0"/>
              <a:t>미터쯤 걸으면 호프집이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그 앞에 있어요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지하철 역에 있어요</a:t>
            </a:r>
            <a:r>
              <a:rPr lang="en-US" altLang="ko-KR" sz="2000" dirty="0"/>
              <a:t>. </a:t>
            </a:r>
            <a:r>
              <a:rPr lang="ko-KR" altLang="en-US" sz="2000" dirty="0"/>
              <a:t>어떻게 가요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3</a:t>
            </a:r>
            <a:r>
              <a:rPr lang="ko-KR" altLang="en-US" sz="2000" dirty="0"/>
              <a:t>번 출구에서 아주 가깝습니다</a:t>
            </a:r>
            <a:r>
              <a:rPr lang="en-US" altLang="ko-KR" sz="2000" dirty="0"/>
              <a:t>. 3</a:t>
            </a:r>
            <a:r>
              <a:rPr lang="ko-KR" altLang="en-US" sz="2000" dirty="0"/>
              <a:t>번 출구로 나오면 있습니다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693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30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34505"/>
            <a:ext cx="1020623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대화에 </a:t>
            </a:r>
            <a:r>
              <a:rPr kumimoji="1" lang="ko-KR" altLang="en-US" sz="2200" u="sng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없는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일요일에 보통 뭐 하세요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일요일에 수영하러 가거나 등산을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보통 저녁 식사를 어디서 하세요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학교 근처의 식당에서 먹거나 하숙집에서 먹어요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한국어 공부를 어떻게 하고 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혼자서 집에서 책을 읽거나 테이프를 들어요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방학에 보통 뭘 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아르바이트를 하거나 친구들과 여행을 가요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16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18880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이리나 씨의 하루입니다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순서대로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저는 아침 </a:t>
            </a:r>
            <a:r>
              <a:rPr lang="en-US" altLang="ko-KR" sz="2000" dirty="0"/>
              <a:t>6</a:t>
            </a:r>
            <a:r>
              <a:rPr lang="ko-KR" altLang="en-US" sz="2000" dirty="0"/>
              <a:t>시에 일어납니다</a:t>
            </a:r>
            <a:r>
              <a:rPr lang="en-US" altLang="ko-KR" sz="2000" dirty="0"/>
              <a:t>. 7</a:t>
            </a:r>
            <a:r>
              <a:rPr lang="ko-KR" altLang="en-US" sz="2000" dirty="0"/>
              <a:t>시부터 </a:t>
            </a:r>
            <a:r>
              <a:rPr lang="en-US" altLang="ko-KR" sz="2000" dirty="0"/>
              <a:t>8</a:t>
            </a:r>
            <a:r>
              <a:rPr lang="ko-KR" altLang="en-US" sz="2000" dirty="0"/>
              <a:t>시까지 조깅을 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학교에 </a:t>
            </a:r>
            <a:r>
              <a:rPr lang="ko-KR" altLang="en-US" sz="2000" dirty="0"/>
              <a:t>가기 전에 집에서 라디오로 한국어를 듣습니다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라디오 </a:t>
            </a:r>
            <a:r>
              <a:rPr lang="ko-KR" altLang="en-US" sz="2000" dirty="0"/>
              <a:t>한국어는 </a:t>
            </a:r>
            <a:r>
              <a:rPr lang="en-US" altLang="ko-KR" sz="2000" dirty="0"/>
              <a:t>8</a:t>
            </a:r>
            <a:r>
              <a:rPr lang="ko-KR" altLang="en-US" sz="2000" dirty="0"/>
              <a:t>시 </a:t>
            </a:r>
            <a:r>
              <a:rPr lang="en-US" altLang="ko-KR" sz="2000" dirty="0"/>
              <a:t>30</a:t>
            </a:r>
            <a:r>
              <a:rPr lang="ko-KR" altLang="en-US" sz="2000" dirty="0"/>
              <a:t>분부터 </a:t>
            </a:r>
            <a:r>
              <a:rPr lang="en-US" altLang="ko-KR" sz="2000" dirty="0"/>
              <a:t>9</a:t>
            </a:r>
            <a:r>
              <a:rPr lang="ko-KR" altLang="en-US" sz="2000" dirty="0"/>
              <a:t>시까지 </a:t>
            </a:r>
            <a:r>
              <a:rPr lang="ko-KR" altLang="en-US" sz="2000" dirty="0" smtClean="0"/>
              <a:t>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9</a:t>
            </a:r>
            <a:r>
              <a:rPr lang="ko-KR" altLang="en-US" sz="2000" dirty="0"/>
              <a:t>시 </a:t>
            </a:r>
            <a:r>
              <a:rPr lang="en-US" altLang="ko-KR" sz="2000" dirty="0"/>
              <a:t>30</a:t>
            </a:r>
            <a:r>
              <a:rPr lang="ko-KR" altLang="en-US" sz="2000" dirty="0"/>
              <a:t>분까지 아침 식사를 합니다</a:t>
            </a:r>
            <a:r>
              <a:rPr lang="en-US" altLang="ko-KR" sz="2000" dirty="0"/>
              <a:t>. 9</a:t>
            </a:r>
            <a:r>
              <a:rPr lang="ko-KR" altLang="en-US" sz="2000" dirty="0"/>
              <a:t>시 </a:t>
            </a:r>
            <a:r>
              <a:rPr lang="en-US" altLang="ko-KR" sz="2000" dirty="0"/>
              <a:t>40</a:t>
            </a:r>
            <a:r>
              <a:rPr lang="ko-KR" altLang="en-US" sz="2000" dirty="0"/>
              <a:t>분에 학원 에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10</a:t>
            </a:r>
            <a:r>
              <a:rPr lang="ko-KR" altLang="en-US" sz="2000" dirty="0"/>
              <a:t>시부터 </a:t>
            </a:r>
            <a:r>
              <a:rPr lang="en-US" altLang="ko-KR" sz="2000" dirty="0"/>
              <a:t>1</a:t>
            </a:r>
            <a:r>
              <a:rPr lang="ko-KR" altLang="en-US" sz="2000" dirty="0"/>
              <a:t>시까지 한국어를 공부합니다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오후에는 </a:t>
            </a:r>
            <a:r>
              <a:rPr lang="ko-KR" altLang="en-US" sz="2000" dirty="0"/>
              <a:t>일하러 회사에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회사는 </a:t>
            </a:r>
            <a:r>
              <a:rPr lang="ko-KR" altLang="en-US" sz="2000" dirty="0"/>
              <a:t>보통 </a:t>
            </a:r>
            <a:r>
              <a:rPr lang="en-US" altLang="ko-KR" sz="2000" dirty="0"/>
              <a:t>7</a:t>
            </a:r>
            <a:r>
              <a:rPr lang="ko-KR" altLang="en-US" sz="2000" dirty="0"/>
              <a:t>시에 </a:t>
            </a:r>
            <a:r>
              <a:rPr lang="ko-KR" altLang="en-US" sz="2000" dirty="0" smtClean="0"/>
              <a:t>끝납니다</a:t>
            </a:r>
            <a:r>
              <a:rPr lang="en-US" altLang="ko-KR" sz="2000" dirty="0"/>
              <a:t>. 7</a:t>
            </a:r>
            <a:r>
              <a:rPr lang="ko-KR" altLang="en-US" sz="2000" dirty="0"/>
              <a:t>시부터 </a:t>
            </a:r>
            <a:r>
              <a:rPr lang="en-US" altLang="ko-KR" sz="2000" dirty="0"/>
              <a:t>8</a:t>
            </a:r>
            <a:r>
              <a:rPr lang="ko-KR" altLang="en-US" sz="2000" dirty="0"/>
              <a:t>시까지 요가를 합니다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9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13728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순서대로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어제 오후에 친구하고 쇼핑을 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</a:t>
            </a:r>
            <a:r>
              <a:rPr lang="ko-KR" altLang="en-US" sz="2000" dirty="0" smtClean="0"/>
              <a:t>쇼핑한 </a:t>
            </a:r>
            <a:r>
              <a:rPr lang="ko-KR" altLang="en-US" sz="2000" dirty="0"/>
              <a:t>후에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커피를 마셨습니다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경복궁에 갑시다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좋습니다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인사동을 구경한 후에 경복궁에 </a:t>
            </a:r>
            <a:r>
              <a:rPr lang="ko-KR" altLang="en-US" sz="2000" dirty="0" smtClean="0"/>
              <a:t>갑시다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2</a:t>
            </a:r>
            <a:r>
              <a:rPr lang="ko-KR" altLang="en-US" sz="2000" dirty="0"/>
              <a:t>시 반부터 </a:t>
            </a:r>
            <a:r>
              <a:rPr lang="en-US" altLang="ko-KR" sz="2000" dirty="0"/>
              <a:t>6</a:t>
            </a:r>
            <a:r>
              <a:rPr lang="ko-KR" altLang="en-US" sz="2000" dirty="0"/>
              <a:t>시까지 수업이 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수업하기 </a:t>
            </a:r>
            <a:r>
              <a:rPr lang="ko-KR" altLang="en-US" sz="2000" dirty="0" smtClean="0"/>
              <a:t>전에 </a:t>
            </a:r>
            <a:r>
              <a:rPr lang="ko-KR" altLang="en-US" sz="2000" dirty="0"/>
              <a:t>밥을 먹겠습니다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4)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어제 밤에 컴퓨터 게임을 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숙제는 언제 했어요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게임을 하기 전에 했어요</a:t>
            </a:r>
            <a:r>
              <a:rPr lang="en-US" altLang="ko-KR" sz="2000" dirty="0"/>
              <a:t>.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/>
              <a:t>     (5</a:t>
            </a:r>
            <a:r>
              <a:rPr lang="en-US" altLang="ko-KR" sz="2000" dirty="0"/>
              <a:t>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뉴스는 </a:t>
            </a:r>
            <a:r>
              <a:rPr lang="en-US" altLang="ko-KR" sz="2000" dirty="0"/>
              <a:t>9</a:t>
            </a:r>
            <a:r>
              <a:rPr lang="ko-KR" altLang="en-US" sz="2000" dirty="0"/>
              <a:t>시에 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 드라마는 언제 </a:t>
            </a:r>
            <a:r>
              <a:rPr lang="ko-KR" altLang="en-US" sz="2000" dirty="0" smtClean="0"/>
              <a:t>합니까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뉴스를 하기 전에 합니다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40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78123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모두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운동을 하십니까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토요일마다 테니스를 칩니다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다나카</a:t>
            </a:r>
            <a:r>
              <a:rPr lang="ko-KR" altLang="en-US" sz="2000" dirty="0"/>
              <a:t> 씨도 </a:t>
            </a:r>
            <a:r>
              <a:rPr lang="ko-KR" altLang="en-US" sz="2000" dirty="0" smtClean="0"/>
              <a:t>테니스를 </a:t>
            </a:r>
            <a:r>
              <a:rPr lang="ko-KR" altLang="en-US" sz="2000" dirty="0"/>
              <a:t>치십니까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테니스는 치지 않습니다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집 근처 공원에서 </a:t>
            </a:r>
            <a:r>
              <a:rPr lang="ko-KR" altLang="en-US" sz="2000" dirty="0" smtClean="0"/>
              <a:t>조깅을 </a:t>
            </a:r>
            <a:r>
              <a:rPr lang="ko-KR" altLang="en-US" sz="2000" dirty="0"/>
              <a:t>합니다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제 취미는 영화 감상입니다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영화를 좋아합니다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집에서 한국 드라마도 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한국 드라마를 봅니까</a:t>
            </a:r>
            <a:r>
              <a:rPr lang="en-US" altLang="ko-KR" sz="2000" dirty="0"/>
              <a:t>? </a:t>
            </a:r>
            <a:r>
              <a:rPr lang="ko-KR" altLang="en-US" sz="2000" dirty="0"/>
              <a:t>저는 듣기가 어렵기 </a:t>
            </a:r>
            <a:r>
              <a:rPr lang="ko-KR" altLang="en-US" sz="2000" dirty="0" smtClean="0"/>
              <a:t>때문에 </a:t>
            </a:r>
            <a:r>
              <a:rPr lang="ko-KR" altLang="en-US" sz="2000" dirty="0"/>
              <a:t>보지 않습니다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지난 주말에 무엇을 했습니까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주말마다 자전거를 타러 한강 공원에 </a:t>
            </a:r>
            <a:r>
              <a:rPr lang="ko-KR" altLang="en-US" sz="2000" dirty="0" smtClean="0"/>
              <a:t>갑니다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지난주에도 </a:t>
            </a:r>
            <a:r>
              <a:rPr lang="ko-KR" altLang="en-US" sz="2000" dirty="0"/>
              <a:t>갔습니다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 smtClean="0"/>
              <a:t>               </a:t>
            </a:r>
            <a:r>
              <a:rPr lang="ko-KR" altLang="en-US" sz="2000" dirty="0" err="1" smtClean="0"/>
              <a:t>제임스</a:t>
            </a:r>
            <a:r>
              <a:rPr lang="ko-KR" altLang="en-US" sz="2000" dirty="0" smtClean="0"/>
              <a:t> 씨는 무엇을 </a:t>
            </a:r>
            <a:r>
              <a:rPr lang="ko-KR" altLang="en-US" sz="2000" dirty="0"/>
              <a:t>했습니까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요즘 날마다 게임을 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지난 </a:t>
            </a:r>
            <a:r>
              <a:rPr lang="ko-KR" altLang="en-US" sz="2000" dirty="0" smtClean="0"/>
              <a:t>주말에도 </a:t>
            </a:r>
            <a:r>
              <a:rPr lang="ko-KR" altLang="en-US" sz="2000" dirty="0"/>
              <a:t>집에서 게임을 했습니다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170925"/>
            <a:ext cx="860925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여자와 남자가 좋아하는 것을 모두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이리나 씨는 무슨 음식을 잘 드십니까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생선을 자주 먹습니다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앙리</a:t>
            </a:r>
            <a:r>
              <a:rPr lang="ko-KR" altLang="en-US" sz="2000" dirty="0"/>
              <a:t> 씨는 뭘 </a:t>
            </a:r>
            <a:r>
              <a:rPr lang="ko-KR" altLang="en-US" sz="2000" dirty="0" smtClean="0"/>
              <a:t>좋아하십니까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생선도 좋아하고 고기도 좋아합니다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소고기를 많이 먹습니까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저는 돼지고기를 좋아합니다</a:t>
            </a:r>
            <a:r>
              <a:rPr lang="en-US" altLang="ko-KR" sz="2000" dirty="0"/>
              <a:t>.</a:t>
            </a:r>
            <a:r>
              <a:rPr lang="en-US" altLang="ko-KR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3993761"/>
            <a:ext cx="9922899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7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술을 자주 드십니까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한 달에 한두 번 마십니다</a:t>
            </a:r>
            <a:r>
              <a:rPr lang="en-US" altLang="ko-KR" sz="2000" dirty="0"/>
              <a:t>. </a:t>
            </a:r>
            <a:r>
              <a:rPr lang="ko-KR" altLang="en-US" sz="2000" dirty="0"/>
              <a:t>상우 씨는 </a:t>
            </a:r>
            <a:r>
              <a:rPr lang="ko-KR" altLang="en-US" sz="2000" dirty="0" smtClean="0"/>
              <a:t>어떻습니까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 smtClean="0"/>
              <a:t>술을 </a:t>
            </a:r>
            <a:r>
              <a:rPr lang="ko-KR" altLang="en-US" sz="2000" dirty="0"/>
              <a:t>좋아하지만 많이 마시지는 않습니다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그렇습니다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보통 맥주 한두 잔 마십니다</a:t>
            </a:r>
            <a:r>
              <a:rPr lang="en-US" altLang="ko-KR" sz="2000" dirty="0"/>
              <a:t>.</a:t>
            </a:r>
            <a:endParaRPr kumimoji="1" lang="en-US" altLang="ko-KR" sz="20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1551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903309" y="1170925"/>
            <a:ext cx="10075299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 startAt="3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점심에 삼계탕을 먹으러 갑시다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죄송합니다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저는 삼계탕을 먹지 않습니다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닭고기를 안 드십니까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인삼을 싫어하기 때문에 안 먹습니다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갈비탕은 어떻습니까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좋습니다</a:t>
            </a:r>
            <a:r>
              <a:rPr lang="en-US" altLang="ko-KR" sz="2000" dirty="0"/>
              <a:t>. </a:t>
            </a:r>
            <a:endParaRPr kumimoji="1" lang="en-US" altLang="ko-KR" sz="20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2000" dirty="0" smtClean="0"/>
              <a:t>     </a:t>
            </a:r>
            <a:endParaRPr kumimoji="1" lang="en-US" altLang="ko-KR" sz="20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336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78123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대화를 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제 인 </a:t>
            </a:r>
            <a:r>
              <a:rPr lang="en-US" altLang="ko-KR" sz="2000" dirty="0"/>
              <a:t>: </a:t>
            </a:r>
            <a:r>
              <a:rPr lang="ko-KR" altLang="en-US" sz="2000" dirty="0"/>
              <a:t>마이클 씨는 취미가 뭐예요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마이클 </a:t>
            </a:r>
            <a:r>
              <a:rPr lang="en-US" altLang="ko-KR" sz="2000" dirty="0"/>
              <a:t>: </a:t>
            </a:r>
            <a:r>
              <a:rPr lang="ko-KR" altLang="en-US" sz="2000" dirty="0"/>
              <a:t>제 취미는 여행이에요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인 </a:t>
            </a:r>
            <a:r>
              <a:rPr lang="en-US" altLang="ko-KR" sz="2000" dirty="0"/>
              <a:t>: </a:t>
            </a:r>
            <a:r>
              <a:rPr lang="ko-KR" altLang="en-US" sz="2000" dirty="0"/>
              <a:t>한국에서도 여행을 하셨어요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마이클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지난달에 제주도에 다녀왔어요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인 </a:t>
            </a:r>
            <a:r>
              <a:rPr lang="en-US" altLang="ko-KR" sz="2000" dirty="0"/>
              <a:t>: </a:t>
            </a:r>
            <a:r>
              <a:rPr lang="ko-KR" altLang="en-US" sz="2000" dirty="0"/>
              <a:t>제주도에서 어디에 가셨어요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마이클 </a:t>
            </a:r>
            <a:r>
              <a:rPr lang="en-US" altLang="ko-KR" sz="2000" dirty="0"/>
              <a:t>: </a:t>
            </a:r>
            <a:r>
              <a:rPr lang="ko-KR" altLang="en-US" sz="2000" dirty="0"/>
              <a:t>한라산에 갔어요</a:t>
            </a:r>
            <a:r>
              <a:rPr lang="en-US" altLang="ko-KR" sz="2000" dirty="0"/>
              <a:t>. </a:t>
            </a:r>
            <a:r>
              <a:rPr lang="ko-KR" altLang="en-US" sz="2000" dirty="0"/>
              <a:t>바람이 많이 불었지만 경치가 정말 좋았어요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인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등산이 취미예요</a:t>
            </a:r>
            <a:r>
              <a:rPr lang="en-US" altLang="ko-KR" sz="2000" dirty="0"/>
              <a:t>. </a:t>
            </a:r>
            <a:r>
              <a:rPr lang="ko-KR" altLang="en-US" sz="2000" dirty="0"/>
              <a:t>친구들하고 자주 산에 가요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마이클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가끔 등산을 해요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인 </a:t>
            </a:r>
            <a:r>
              <a:rPr lang="en-US" altLang="ko-KR" sz="2000" dirty="0"/>
              <a:t>: </a:t>
            </a:r>
            <a:r>
              <a:rPr lang="ko-KR" altLang="en-US" sz="2000" dirty="0"/>
              <a:t>그럼</a:t>
            </a:r>
            <a:r>
              <a:rPr lang="en-US" altLang="ko-KR" sz="2000" dirty="0"/>
              <a:t>, </a:t>
            </a:r>
            <a:r>
              <a:rPr lang="ko-KR" altLang="en-US" sz="2000" dirty="0"/>
              <a:t>우리 같이 등산 갑시다</a:t>
            </a:r>
            <a:r>
              <a:rPr lang="en-US" altLang="ko-KR" sz="2000" dirty="0"/>
              <a:t>. </a:t>
            </a:r>
            <a:r>
              <a:rPr lang="ko-KR" altLang="en-US" sz="2000" dirty="0"/>
              <a:t>북한산 어때요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마이클 </a:t>
            </a:r>
            <a:r>
              <a:rPr lang="en-US" altLang="ko-KR" sz="2000" dirty="0"/>
              <a:t>: </a:t>
            </a:r>
            <a:r>
              <a:rPr lang="ko-KR" altLang="en-US" sz="2000" dirty="0"/>
              <a:t>좋아요</a:t>
            </a:r>
            <a:r>
              <a:rPr lang="en-US" altLang="ko-KR" sz="2000" dirty="0"/>
              <a:t>. </a:t>
            </a:r>
            <a:r>
              <a:rPr lang="ko-KR" altLang="en-US" sz="2000" dirty="0"/>
              <a:t>이번 주말에 갑시다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4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인 </a:t>
            </a:r>
            <a:r>
              <a:rPr lang="en-US" altLang="ko-KR" sz="2000" dirty="0"/>
              <a:t>: </a:t>
            </a:r>
            <a:r>
              <a:rPr lang="ko-KR" altLang="en-US" sz="2000" dirty="0"/>
              <a:t>산에서 사진도 찍고 김밥도 먹어요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41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22441"/>
            <a:ext cx="978123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오늘 한 일의 순서대로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ko-KR" altLang="en-US" sz="2000" dirty="0"/>
              <a:t>오늘 회사가 끝나고 수영을 하러 갔습니다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/>
              <a:t>     6</a:t>
            </a:r>
            <a:r>
              <a:rPr lang="ko-KR" altLang="en-US" sz="2000" dirty="0"/>
              <a:t>시 반부터 </a:t>
            </a:r>
            <a:r>
              <a:rPr lang="en-US" altLang="ko-KR" sz="2000" dirty="0"/>
              <a:t>7</a:t>
            </a:r>
            <a:r>
              <a:rPr lang="ko-KR" altLang="en-US" sz="2000" dirty="0"/>
              <a:t>시 반까지 수영을 하고 수영장에서 샤워를 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수영하기 </a:t>
            </a:r>
            <a:r>
              <a:rPr lang="ko-KR" altLang="en-US" sz="2000" dirty="0"/>
              <a:t>전에 빵을 먹었지만 배가 고팠습니다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그래서 </a:t>
            </a:r>
            <a:r>
              <a:rPr lang="ko-KR" altLang="en-US" sz="2000" dirty="0"/>
              <a:t>밖에서 밥을 먹고 집에 들어갔습니다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저는 </a:t>
            </a:r>
            <a:r>
              <a:rPr lang="ko-KR" altLang="en-US" sz="2000" dirty="0"/>
              <a:t>보통 집에서 저녁을 먹고 자기 전에 샤워를 </a:t>
            </a:r>
            <a:r>
              <a:rPr lang="ko-KR" altLang="en-US" sz="2000" dirty="0" smtClean="0"/>
              <a:t>하지만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오늘은 </a:t>
            </a:r>
            <a:r>
              <a:rPr lang="ko-KR" altLang="en-US" sz="2000" dirty="0"/>
              <a:t>하지 않았습니다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239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1963</Words>
  <Application>Microsoft Office PowerPoint</Application>
  <PresentationFormat>와이드스크린</PresentationFormat>
  <Paragraphs>237</Paragraphs>
  <Slides>21</Slides>
  <Notes>21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7" baseType="lpstr">
      <vt:lpstr>Apple SD Gothic Neo Medium</vt:lpstr>
      <vt:lpstr>Apple SD Gothic Neo SemiBold</vt:lpstr>
      <vt:lpstr>BIZ UDGothic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106</cp:revision>
  <dcterms:created xsi:type="dcterms:W3CDTF">2020-05-26T02:30:11Z</dcterms:created>
  <dcterms:modified xsi:type="dcterms:W3CDTF">2021-04-12T07:14:33Z</dcterms:modified>
</cp:coreProperties>
</file>