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72" r:id="rId3"/>
    <p:sldId id="324" r:id="rId4"/>
    <p:sldId id="325" r:id="rId5"/>
    <p:sldId id="310" r:id="rId6"/>
    <p:sldId id="327" r:id="rId7"/>
    <p:sldId id="330" r:id="rId8"/>
    <p:sldId id="328" r:id="rId9"/>
    <p:sldId id="329" r:id="rId10"/>
    <p:sldId id="331" r:id="rId11"/>
    <p:sldId id="332" r:id="rId12"/>
    <p:sldId id="333" r:id="rId13"/>
    <p:sldId id="334" r:id="rId14"/>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7D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1" d="100"/>
          <a:sy n="71" d="100"/>
        </p:scale>
        <p:origin x="6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CA8EC7-0900-4429-BF61-84148F9C3CEB}" type="datetimeFigureOut">
              <a:rPr lang="ko-KR" altLang="en-US" smtClean="0"/>
              <a:t>2020-09-24</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A2FAE1-2C8A-4343-913D-3064B55A9800}" type="slidenum">
              <a:rPr lang="ko-KR" altLang="en-US" smtClean="0"/>
              <a:t>‹#›</a:t>
            </a:fld>
            <a:endParaRPr lang="ko-KR" altLang="en-US"/>
          </a:p>
        </p:txBody>
      </p:sp>
    </p:spTree>
    <p:extLst>
      <p:ext uri="{BB962C8B-B14F-4D97-AF65-F5344CB8AC3E}">
        <p14:creationId xmlns:p14="http://schemas.microsoft.com/office/powerpoint/2010/main" val="133628593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fld id="{DAF910D9-7DC7-884E-A93E-827E6B71C3C3}" type="slidenum">
              <a:rPr kumimoji="1" lang="ko-KR" altLang="en-US" smtClean="0">
                <a:solidFill>
                  <a:prstClr val="black"/>
                </a:solidFill>
              </a:rPr>
              <a:pPr/>
              <a:t>1</a:t>
            </a:fld>
            <a:endParaRPr kumimoji="1" lang="ko-KR" altLang="en-US">
              <a:solidFill>
                <a:prstClr val="black"/>
              </a:solidFill>
            </a:endParaRPr>
          </a:p>
        </p:txBody>
      </p:sp>
    </p:spTree>
    <p:extLst>
      <p:ext uri="{BB962C8B-B14F-4D97-AF65-F5344CB8AC3E}">
        <p14:creationId xmlns:p14="http://schemas.microsoft.com/office/powerpoint/2010/main" val="1984069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a:defRPr/>
            </a:pPr>
            <a:fld id="{DAF910D9-7DC7-884E-A93E-827E6B71C3C3}" type="slidenum">
              <a:rPr kumimoji="1" lang="ko-KR" altLang="en-US" smtClean="0">
                <a:solidFill>
                  <a:prstClr val="black"/>
                </a:solidFill>
              </a:rPr>
              <a:pPr>
                <a:defRPr/>
              </a:pPr>
              <a:t>10</a:t>
            </a:fld>
            <a:endParaRPr kumimoji="1" lang="ko-KR" altLang="en-US">
              <a:solidFill>
                <a:prstClr val="black"/>
              </a:solidFill>
            </a:endParaRPr>
          </a:p>
        </p:txBody>
      </p:sp>
    </p:spTree>
    <p:extLst>
      <p:ext uri="{BB962C8B-B14F-4D97-AF65-F5344CB8AC3E}">
        <p14:creationId xmlns:p14="http://schemas.microsoft.com/office/powerpoint/2010/main" val="448116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a:defRPr/>
            </a:pPr>
            <a:fld id="{DAF910D9-7DC7-884E-A93E-827E6B71C3C3}" type="slidenum">
              <a:rPr kumimoji="1" lang="ko-KR" altLang="en-US" smtClean="0">
                <a:solidFill>
                  <a:prstClr val="black"/>
                </a:solidFill>
              </a:rPr>
              <a:pPr>
                <a:defRPr/>
              </a:pPr>
              <a:t>11</a:t>
            </a:fld>
            <a:endParaRPr kumimoji="1" lang="ko-KR" altLang="en-US">
              <a:solidFill>
                <a:prstClr val="black"/>
              </a:solidFill>
            </a:endParaRPr>
          </a:p>
        </p:txBody>
      </p:sp>
    </p:spTree>
    <p:extLst>
      <p:ext uri="{BB962C8B-B14F-4D97-AF65-F5344CB8AC3E}">
        <p14:creationId xmlns:p14="http://schemas.microsoft.com/office/powerpoint/2010/main" val="3610783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a:defRPr/>
            </a:pPr>
            <a:fld id="{DAF910D9-7DC7-884E-A93E-827E6B71C3C3}" type="slidenum">
              <a:rPr kumimoji="1" lang="ko-KR" altLang="en-US" smtClean="0">
                <a:solidFill>
                  <a:prstClr val="black"/>
                </a:solidFill>
              </a:rPr>
              <a:pPr>
                <a:defRPr/>
              </a:pPr>
              <a:t>12</a:t>
            </a:fld>
            <a:endParaRPr kumimoji="1" lang="ko-KR" altLang="en-US">
              <a:solidFill>
                <a:prstClr val="black"/>
              </a:solidFill>
            </a:endParaRPr>
          </a:p>
        </p:txBody>
      </p:sp>
    </p:spTree>
    <p:extLst>
      <p:ext uri="{BB962C8B-B14F-4D97-AF65-F5344CB8AC3E}">
        <p14:creationId xmlns:p14="http://schemas.microsoft.com/office/powerpoint/2010/main" val="1053847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113920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3</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219770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212571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4065771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386935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7</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3052231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3611138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DAF910D9-7DC7-884E-A93E-827E6B71C3C3}" type="slidenum">
              <a:rPr kumimoji="1"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50"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9</a:t>
            </a:fld>
            <a:endParaRPr kumimoji="1"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50" charset="-127"/>
              <a:cs typeface="+mn-cs"/>
            </a:endParaRPr>
          </a:p>
        </p:txBody>
      </p:sp>
    </p:spTree>
    <p:extLst>
      <p:ext uri="{BB962C8B-B14F-4D97-AF65-F5344CB8AC3E}">
        <p14:creationId xmlns:p14="http://schemas.microsoft.com/office/powerpoint/2010/main" val="206335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kumimoji="1" lang="ko-KR" altLang="en-US"/>
              <a:t>마스터 제목 스타일 편집</a:t>
            </a:r>
          </a:p>
        </p:txBody>
      </p:sp>
      <p:sp>
        <p:nvSpPr>
          <p:cNvPr id="3" name="부제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ko-KR" altLang="en-US"/>
              <a:t>마스터 부제목 스타일 편집</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23085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400158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83887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kumimoji="1" lang="ko-KR" altLang="en-US"/>
              <a:t>마스터 제목 스타일 편집</a:t>
            </a:r>
          </a:p>
        </p:txBody>
      </p:sp>
      <p:sp>
        <p:nvSpPr>
          <p:cNvPr id="3" name="부제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ko-KR" altLang="en-US"/>
              <a:t>마스터 부제목 스타일 편집</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854419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내용 개체 틀 2"/>
          <p:cNvSpPr>
            <a:spLocks noGrp="1"/>
          </p:cNvSpPr>
          <p:nvPr>
            <p:ph idx="1"/>
          </p:nvPr>
        </p:nvSpPr>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046843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kumimoji="1"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ko-KR" altLang="en-US"/>
              <a:t>마스터 텍스트 스타일을 편집하려면 클릭</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175401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내용 개체 틀 3"/>
          <p:cNvSpPr>
            <a:spLocks noGrp="1"/>
          </p:cNvSpPr>
          <p:nvPr>
            <p:ph sz="half" idx="2"/>
          </p:nvPr>
        </p:nvSpPr>
        <p:spPr>
          <a:xfrm>
            <a:off x="6172200" y="1825625"/>
            <a:ext cx="5181600" cy="435133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5" name="날짜 개체 틀 4"/>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kumimoji="1"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08760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kumimoji="1"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스타일을 편집하려면 클릭</a:t>
            </a:r>
          </a:p>
        </p:txBody>
      </p:sp>
      <p:sp>
        <p:nvSpPr>
          <p:cNvPr id="4" name="내용 개체 틀 3"/>
          <p:cNvSpPr>
            <a:spLocks noGrp="1"/>
          </p:cNvSpPr>
          <p:nvPr>
            <p:ph sz="half" idx="2"/>
          </p:nvPr>
        </p:nvSpPr>
        <p:spPr>
          <a:xfrm>
            <a:off x="839788" y="2505075"/>
            <a:ext cx="5157787" cy="368458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스타일을 편집하려면 클릭</a:t>
            </a:r>
          </a:p>
        </p:txBody>
      </p:sp>
      <p:sp>
        <p:nvSpPr>
          <p:cNvPr id="6" name="내용 개체 틀 5"/>
          <p:cNvSpPr>
            <a:spLocks noGrp="1"/>
          </p:cNvSpPr>
          <p:nvPr>
            <p:ph sz="quarter" idx="4"/>
          </p:nvPr>
        </p:nvSpPr>
        <p:spPr>
          <a:xfrm>
            <a:off x="6172200" y="2505075"/>
            <a:ext cx="5183188" cy="368458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7" name="날짜 개체 틀 6"/>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kumimoji="1"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3350555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날짜 개체 틀 2"/>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kumimoji="1"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5504999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백지">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kumimoji="1"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140583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스타일을 편집하려면 클릭</a:t>
            </a:r>
          </a:p>
        </p:txBody>
      </p:sp>
      <p:sp>
        <p:nvSpPr>
          <p:cNvPr id="5" name="날짜 개체 틀 4"/>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kumimoji="1"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418970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내용 개체 틀 2"/>
          <p:cNvSpPr>
            <a:spLocks noGrp="1"/>
          </p:cNvSpPr>
          <p:nvPr>
            <p:ph idx="1"/>
          </p:nvPr>
        </p:nvSpPr>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305815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스타일을 편집하려면 클릭</a:t>
            </a:r>
          </a:p>
        </p:txBody>
      </p:sp>
      <p:sp>
        <p:nvSpPr>
          <p:cNvPr id="5" name="날짜 개체 틀 4"/>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kumimoji="1"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8382458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884340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67544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kumimoji="1"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ko-KR" altLang="en-US"/>
              <a:t>마스터 텍스트 스타일을 편집하려면 클릭</a:t>
            </a:r>
          </a:p>
        </p:txBody>
      </p:sp>
      <p:sp>
        <p:nvSpPr>
          <p:cNvPr id="4" name="날짜 개체 틀 3"/>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kumimoji="1"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345855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내용 개체 틀 3"/>
          <p:cNvSpPr>
            <a:spLocks noGrp="1"/>
          </p:cNvSpPr>
          <p:nvPr>
            <p:ph sz="half" idx="2"/>
          </p:nvPr>
        </p:nvSpPr>
        <p:spPr>
          <a:xfrm>
            <a:off x="6172200" y="1825625"/>
            <a:ext cx="5181600" cy="435133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5" name="날짜 개체 틀 4"/>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kumimoji="1"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366174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kumimoji="1"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스타일을 편집하려면 클릭</a:t>
            </a:r>
          </a:p>
        </p:txBody>
      </p:sp>
      <p:sp>
        <p:nvSpPr>
          <p:cNvPr id="4" name="내용 개체 틀 3"/>
          <p:cNvSpPr>
            <a:spLocks noGrp="1"/>
          </p:cNvSpPr>
          <p:nvPr>
            <p:ph sz="half" idx="2"/>
          </p:nvPr>
        </p:nvSpPr>
        <p:spPr>
          <a:xfrm>
            <a:off x="839788" y="2505075"/>
            <a:ext cx="5157787" cy="368458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스타일을 편집하려면 클릭</a:t>
            </a:r>
          </a:p>
        </p:txBody>
      </p:sp>
      <p:sp>
        <p:nvSpPr>
          <p:cNvPr id="6" name="내용 개체 틀 5"/>
          <p:cNvSpPr>
            <a:spLocks noGrp="1"/>
          </p:cNvSpPr>
          <p:nvPr>
            <p:ph sz="quarter" idx="4"/>
          </p:nvPr>
        </p:nvSpPr>
        <p:spPr>
          <a:xfrm>
            <a:off x="6172200" y="2505075"/>
            <a:ext cx="5183188" cy="3684588"/>
          </a:xfrm>
        </p:spPr>
        <p:txBody>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7" name="날짜 개체 틀 6"/>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kumimoji="1"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33422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1" lang="ko-KR" altLang="en-US"/>
              <a:t>마스터 제목 스타일 편집</a:t>
            </a:r>
          </a:p>
        </p:txBody>
      </p:sp>
      <p:sp>
        <p:nvSpPr>
          <p:cNvPr id="3" name="날짜 개체 틀 2"/>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kumimoji="1"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6935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백지">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kumimoji="1"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10649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스타일을 편집하려면 클릭</a:t>
            </a:r>
          </a:p>
        </p:txBody>
      </p:sp>
      <p:sp>
        <p:nvSpPr>
          <p:cNvPr id="5" name="날짜 개체 틀 4"/>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kumimoji="1"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74507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스타일을 편집하려면 클릭</a:t>
            </a:r>
          </a:p>
        </p:txBody>
      </p:sp>
      <p:sp>
        <p:nvSpPr>
          <p:cNvPr id="5" name="날짜 개체 틀 4"/>
          <p:cNvSpPr>
            <a:spLocks noGrp="1"/>
          </p:cNvSpPr>
          <p:nvPr>
            <p:ph type="dt" sz="half" idx="10"/>
          </p:nvPr>
        </p:nvSpPr>
        <p:spPr/>
        <p:txBody>
          <a:body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kumimoji="1"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277059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solidFill>
                <a:prstClr val="black">
                  <a:tint val="75000"/>
                </a:prstClr>
              </a:solidFill>
            </a:endParaRPr>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117100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47E89-B5C3-7D49-9C58-24654FE4C83F}" type="datetimeFigureOut">
              <a:rPr kumimoji="1" lang="ko-KR" altLang="en-US" smtClean="0">
                <a:solidFill>
                  <a:prstClr val="black">
                    <a:tint val="75000"/>
                  </a:prstClr>
                </a:solidFill>
              </a:rPr>
              <a:pPr/>
              <a:t>2020-09-24</a:t>
            </a:fld>
            <a:endParaRPr kumimoji="1" lang="ko-KR" altLang="en-US">
              <a:solidFill>
                <a:prstClr val="black">
                  <a:tint val="75000"/>
                </a:prstClr>
              </a:solidFill>
            </a:endParaRPr>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solidFill>
                <a:prstClr val="black">
                  <a:tint val="75000"/>
                </a:prstClr>
              </a:solidFill>
            </a:endParaRPr>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F75FB-6393-7F41-982C-CF110BFF518F}" type="slidenum">
              <a:rPr kumimoji="1" lang="ko-KR" altLang="en-US" smtClean="0">
                <a:solidFill>
                  <a:prstClr val="black">
                    <a:tint val="75000"/>
                  </a:prstClr>
                </a:solidFill>
              </a:rPr>
              <a:pPr/>
              <a:t>‹#›</a:t>
            </a:fld>
            <a:endParaRPr kumimoji="1" lang="ko-KR" altLang="en-US">
              <a:solidFill>
                <a:prstClr val="black">
                  <a:tint val="75000"/>
                </a:prstClr>
              </a:solidFill>
            </a:endParaRPr>
          </a:p>
        </p:txBody>
      </p:sp>
    </p:spTree>
    <p:extLst>
      <p:ext uri="{BB962C8B-B14F-4D97-AF65-F5344CB8AC3E}">
        <p14:creationId xmlns:p14="http://schemas.microsoft.com/office/powerpoint/2010/main" val="33116078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272705" y="292759"/>
            <a:ext cx="8192185"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solidFill>
                <a:prstClr val="white"/>
              </a:solidFill>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pic>
        <p:nvPicPr>
          <p:cNvPr id="4" name="그림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7446" y="1100567"/>
            <a:ext cx="5330657" cy="3079563"/>
          </a:xfrm>
          <a:prstGeom prst="rect">
            <a:avLst/>
          </a:prstGeom>
        </p:spPr>
      </p:pic>
      <p:sp>
        <p:nvSpPr>
          <p:cNvPr id="11" name="사각형: 둥근 모서리 5">
            <a:extLst>
              <a:ext uri="{FF2B5EF4-FFF2-40B4-BE49-F238E27FC236}">
                <a16:creationId xmlns:a16="http://schemas.microsoft.com/office/drawing/2014/main" xmlns="" id="{96FD97E2-F042-487D-A81D-279A29AA8465}"/>
              </a:ext>
            </a:extLst>
          </p:cNvPr>
          <p:cNvSpPr/>
          <p:nvPr/>
        </p:nvSpPr>
        <p:spPr>
          <a:xfrm>
            <a:off x="2098298" y="4799092"/>
            <a:ext cx="4540997" cy="1119200"/>
          </a:xfrm>
          <a:prstGeom prst="roundRect">
            <a:avLst/>
          </a:prstGeom>
          <a:solidFill>
            <a:schemeClr val="bg1"/>
          </a:solidFill>
          <a:ln w="57150">
            <a:solidFill>
              <a:srgbClr val="CA7D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r>
              <a:rPr kumimoji="1" lang="ko-KR" altLang="en-US" sz="3200" b="1" smtClean="0">
                <a:solidFill>
                  <a:srgbClr val="CA7D88"/>
                </a:solidFill>
                <a:latin typeface="Apple SD Gothic Neo SemiBold" charset="-127"/>
                <a:ea typeface="Apple SD Gothic Neo SemiBold" charset="-127"/>
                <a:cs typeface="Apple SD Gothic Neo SemiBold" charset="-127"/>
              </a:rPr>
              <a:t>학습 콘텐츠</a:t>
            </a:r>
            <a:r>
              <a:rPr kumimoji="1" lang="ko-KR" altLang="en-US" sz="3200" b="1" dirty="0" smtClean="0">
                <a:solidFill>
                  <a:srgbClr val="CA7D88"/>
                </a:solidFill>
                <a:latin typeface="Apple SD Gothic Neo SemiBold" charset="-127"/>
                <a:ea typeface="Apple SD Gothic Neo SemiBold" charset="-127"/>
                <a:cs typeface="Apple SD Gothic Neo SemiBold" charset="-127"/>
              </a:rPr>
              <a:t> </a:t>
            </a:r>
            <a:r>
              <a:rPr kumimoji="1" lang="en-US" altLang="ko-KR" sz="3200" b="1" dirty="0" smtClean="0">
                <a:solidFill>
                  <a:srgbClr val="CA7D88"/>
                </a:solidFill>
                <a:latin typeface="Apple SD Gothic Neo SemiBold" charset="-127"/>
                <a:ea typeface="Apple SD Gothic Neo SemiBold" charset="-127"/>
                <a:cs typeface="Apple SD Gothic Neo SemiBold" charset="-127"/>
              </a:rPr>
              <a:t>(</a:t>
            </a:r>
            <a:r>
              <a:rPr lang="ko-KR" altLang="en-US" sz="3200" dirty="0">
                <a:solidFill>
                  <a:srgbClr val="CA7D88"/>
                </a:solidFill>
              </a:rPr>
              <a:t>学習資料</a:t>
            </a:r>
            <a:r>
              <a:rPr kumimoji="1" lang="en-US" altLang="ja-JP" sz="3200" b="1" dirty="0" smtClean="0">
                <a:solidFill>
                  <a:srgbClr val="CA7D88"/>
                </a:solidFill>
                <a:latin typeface="Apple SD Gothic Neo SemiBold" charset="-127"/>
                <a:ea typeface="Apple SD Gothic Neo SemiBold" charset="-127"/>
                <a:cs typeface="Apple SD Gothic Neo SemiBold" charset="-127"/>
              </a:rPr>
              <a:t>)</a:t>
            </a:r>
            <a:endParaRPr kumimoji="1" lang="ko-KR" altLang="en-US" sz="3200" b="1" dirty="0">
              <a:solidFill>
                <a:srgbClr val="CA7D88"/>
              </a:solidFill>
              <a:latin typeface="Apple SD Gothic Neo SemiBold" charset="-127"/>
              <a:ea typeface="Apple SD Gothic Neo SemiBold" charset="-127"/>
              <a:cs typeface="Apple SD Gothic Neo SemiBold" charset="-127"/>
            </a:endParaRPr>
          </a:p>
        </p:txBody>
      </p:sp>
    </p:spTree>
    <p:extLst>
      <p:ext uri="{BB962C8B-B14F-4D97-AF65-F5344CB8AC3E}">
        <p14:creationId xmlns:p14="http://schemas.microsoft.com/office/powerpoint/2010/main" val="3165902012"/>
      </p:ext>
    </p:extLst>
  </p:cSld>
  <p:clrMapOvr>
    <a:masterClrMapping/>
  </p:clrMapOvr>
  <mc:AlternateContent xmlns:mc="http://schemas.openxmlformats.org/markup-compatibility/2006" xmlns:p14="http://schemas.microsoft.com/office/powerpoint/2010/main">
    <mc:Choice Requires="p14">
      <p:transition spd="slow" p14:dur="2000" advTm="10975"/>
    </mc:Choice>
    <mc:Fallback xmlns="">
      <p:transition spd="slow" advTm="109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349133"/>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dirty="0">
              <a:solidFill>
                <a:prstClr val="white"/>
              </a:solidFill>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2" y="491205"/>
            <a:ext cx="3279155"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a:solidFill>
                <a:prstClr val="white"/>
              </a:solidFill>
            </a:endParaRPr>
          </a:p>
        </p:txBody>
      </p:sp>
      <p:pic>
        <p:nvPicPr>
          <p:cNvPr id="3" name="그림 2"/>
          <p:cNvPicPr>
            <a:picLocks noChangeAspect="1"/>
          </p:cNvPicPr>
          <p:nvPr/>
        </p:nvPicPr>
        <p:blipFill>
          <a:blip r:embed="rId4"/>
          <a:stretch>
            <a:fillRect/>
          </a:stretch>
        </p:blipFill>
        <p:spPr>
          <a:xfrm>
            <a:off x="301069" y="488692"/>
            <a:ext cx="2919046" cy="640135"/>
          </a:xfrm>
          <a:prstGeom prst="rect">
            <a:avLst/>
          </a:prstGeom>
        </p:spPr>
      </p:pic>
      <p:sp>
        <p:nvSpPr>
          <p:cNvPr id="8" name="직사각형 7"/>
          <p:cNvSpPr/>
          <p:nvPr/>
        </p:nvSpPr>
        <p:spPr>
          <a:xfrm>
            <a:off x="1544463" y="1560157"/>
            <a:ext cx="8005842" cy="1200329"/>
          </a:xfrm>
          <a:prstGeom prst="rect">
            <a:avLst/>
          </a:prstGeom>
        </p:spPr>
        <p:txBody>
          <a:bodyPr wrap="square">
            <a:spAutoFit/>
          </a:bodyPr>
          <a:lstStyle/>
          <a:p>
            <a:pPr>
              <a:lnSpc>
                <a:spcPct val="150000"/>
              </a:lnSpc>
              <a:defRPr/>
            </a:pPr>
            <a:r>
              <a:rPr lang="ja-JP" altLang="en-US" sz="2400" dirty="0">
                <a:solidFill>
                  <a:prstClr val="black"/>
                </a:solidFill>
              </a:rPr>
              <a:t>パッチムの後に母音が続く場合はパッチムと次の母音を合わせて読む</a:t>
            </a:r>
            <a:r>
              <a:rPr lang="ja-JP" altLang="en-US" sz="2400" dirty="0" smtClean="0">
                <a:solidFill>
                  <a:prstClr val="black"/>
                </a:solidFill>
              </a:rPr>
              <a:t>。</a:t>
            </a:r>
            <a:endParaRPr lang="en-US" altLang="ja-JP" sz="2400" dirty="0" smtClean="0">
              <a:solidFill>
                <a:prstClr val="black"/>
              </a:solidFill>
            </a:endParaRPr>
          </a:p>
        </p:txBody>
      </p:sp>
      <p:sp>
        <p:nvSpPr>
          <p:cNvPr id="12" name="모서리가 둥근 직사각형 11"/>
          <p:cNvSpPr/>
          <p:nvPr/>
        </p:nvSpPr>
        <p:spPr>
          <a:xfrm>
            <a:off x="1588175" y="3454624"/>
            <a:ext cx="7946318" cy="1929799"/>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ko-KR" altLang="en-US">
              <a:solidFill>
                <a:prstClr val="white"/>
              </a:solidFill>
            </a:endParaRPr>
          </a:p>
        </p:txBody>
      </p:sp>
      <p:sp>
        <p:nvSpPr>
          <p:cNvPr id="14" name="직사각형 13"/>
          <p:cNvSpPr/>
          <p:nvPr/>
        </p:nvSpPr>
        <p:spPr>
          <a:xfrm>
            <a:off x="2150231" y="3611609"/>
            <a:ext cx="6822205" cy="1615827"/>
          </a:xfrm>
          <a:prstGeom prst="rect">
            <a:avLst/>
          </a:prstGeom>
        </p:spPr>
        <p:txBody>
          <a:bodyPr wrap="square">
            <a:spAutoFit/>
          </a:bodyPr>
          <a:lstStyle/>
          <a:p>
            <a:pPr>
              <a:lnSpc>
                <a:spcPct val="150000"/>
              </a:lnSpc>
              <a:defRPr/>
            </a:pPr>
            <a:r>
              <a:rPr lang="ko-KR" altLang="en-US" sz="2200" dirty="0">
                <a:solidFill>
                  <a:prstClr val="black"/>
                </a:solidFill>
              </a:rPr>
              <a:t>한국어 </a:t>
            </a:r>
            <a:r>
              <a:rPr lang="en-US" altLang="ko-KR" sz="2200" dirty="0">
                <a:solidFill>
                  <a:prstClr val="black"/>
                </a:solidFill>
              </a:rPr>
              <a:t>[</a:t>
            </a:r>
            <a:r>
              <a:rPr lang="ko-KR" altLang="en-US" sz="2200" dirty="0" err="1">
                <a:solidFill>
                  <a:prstClr val="black"/>
                </a:solidFill>
              </a:rPr>
              <a:t>한구거</a:t>
            </a:r>
            <a:r>
              <a:rPr lang="en-US" altLang="ko-KR" sz="2200" dirty="0">
                <a:solidFill>
                  <a:prstClr val="black"/>
                </a:solidFill>
              </a:rPr>
              <a:t>] </a:t>
            </a:r>
            <a:r>
              <a:rPr lang="en-US" altLang="ko-KR" sz="2200" dirty="0" smtClean="0">
                <a:solidFill>
                  <a:prstClr val="black"/>
                </a:solidFill>
              </a:rPr>
              <a:t>     </a:t>
            </a:r>
            <a:r>
              <a:rPr lang="ko-KR" altLang="en-US" sz="2200" dirty="0" smtClean="0">
                <a:solidFill>
                  <a:prstClr val="black"/>
                </a:solidFill>
              </a:rPr>
              <a:t>눈을 </a:t>
            </a:r>
            <a:r>
              <a:rPr lang="en-US" altLang="ko-KR" sz="2200" dirty="0">
                <a:solidFill>
                  <a:prstClr val="black"/>
                </a:solidFill>
              </a:rPr>
              <a:t>[</a:t>
            </a:r>
            <a:r>
              <a:rPr lang="ko-KR" altLang="en-US" sz="2200" dirty="0" err="1">
                <a:solidFill>
                  <a:prstClr val="black"/>
                </a:solidFill>
              </a:rPr>
              <a:t>누늘</a:t>
            </a:r>
            <a:r>
              <a:rPr lang="en-US" altLang="ko-KR" sz="2200" dirty="0">
                <a:solidFill>
                  <a:prstClr val="black"/>
                </a:solidFill>
              </a:rPr>
              <a:t>] </a:t>
            </a:r>
            <a:r>
              <a:rPr lang="en-US" altLang="ko-KR" sz="2200" dirty="0" smtClean="0">
                <a:solidFill>
                  <a:prstClr val="black"/>
                </a:solidFill>
              </a:rPr>
              <a:t>     </a:t>
            </a:r>
            <a:r>
              <a:rPr lang="ko-KR" altLang="en-US" sz="2200" dirty="0" smtClean="0">
                <a:solidFill>
                  <a:prstClr val="black"/>
                </a:solidFill>
              </a:rPr>
              <a:t>꽃이 </a:t>
            </a:r>
            <a:r>
              <a:rPr lang="en-US" altLang="ko-KR" sz="2200" dirty="0">
                <a:solidFill>
                  <a:prstClr val="black"/>
                </a:solidFill>
              </a:rPr>
              <a:t>[</a:t>
            </a:r>
            <a:r>
              <a:rPr lang="ko-KR" altLang="en-US" sz="2200" dirty="0">
                <a:solidFill>
                  <a:prstClr val="black"/>
                </a:solidFill>
              </a:rPr>
              <a:t>꼬치</a:t>
            </a:r>
            <a:r>
              <a:rPr lang="en-US" altLang="ko-KR" sz="2200" dirty="0">
                <a:solidFill>
                  <a:prstClr val="black"/>
                </a:solidFill>
              </a:rPr>
              <a:t>] </a:t>
            </a:r>
            <a:endParaRPr lang="en-US" altLang="ko-KR" sz="2200" dirty="0" smtClean="0">
              <a:solidFill>
                <a:prstClr val="black"/>
              </a:solidFill>
            </a:endParaRPr>
          </a:p>
          <a:p>
            <a:pPr>
              <a:lnSpc>
                <a:spcPct val="150000"/>
              </a:lnSpc>
              <a:defRPr/>
            </a:pPr>
            <a:r>
              <a:rPr lang="ko-KR" altLang="en-US" sz="2200" dirty="0" smtClean="0">
                <a:solidFill>
                  <a:prstClr val="black"/>
                </a:solidFill>
              </a:rPr>
              <a:t>있어요 </a:t>
            </a:r>
            <a:r>
              <a:rPr lang="en-US" altLang="ko-KR" sz="2200" dirty="0">
                <a:solidFill>
                  <a:prstClr val="black"/>
                </a:solidFill>
              </a:rPr>
              <a:t>[</a:t>
            </a:r>
            <a:r>
              <a:rPr lang="ko-KR" altLang="en-US" sz="2200" dirty="0" err="1">
                <a:solidFill>
                  <a:prstClr val="black"/>
                </a:solidFill>
              </a:rPr>
              <a:t>이써요</a:t>
            </a:r>
            <a:r>
              <a:rPr lang="en-US" altLang="ko-KR" sz="2200" dirty="0" smtClean="0">
                <a:solidFill>
                  <a:prstClr val="black"/>
                </a:solidFill>
              </a:rPr>
              <a:t>]      </a:t>
            </a:r>
            <a:r>
              <a:rPr lang="ko-KR" altLang="en-US" sz="2200" dirty="0" smtClean="0">
                <a:solidFill>
                  <a:prstClr val="black"/>
                </a:solidFill>
              </a:rPr>
              <a:t>읽어요 </a:t>
            </a:r>
            <a:r>
              <a:rPr lang="en-US" altLang="ko-KR" sz="2200" dirty="0">
                <a:solidFill>
                  <a:prstClr val="black"/>
                </a:solidFill>
              </a:rPr>
              <a:t>[</a:t>
            </a:r>
            <a:r>
              <a:rPr lang="ko-KR" altLang="en-US" sz="2200" dirty="0" err="1">
                <a:solidFill>
                  <a:prstClr val="black"/>
                </a:solidFill>
              </a:rPr>
              <a:t>일거요</a:t>
            </a:r>
            <a:r>
              <a:rPr lang="en-US" altLang="ko-KR" sz="2200" dirty="0" smtClean="0">
                <a:solidFill>
                  <a:prstClr val="black"/>
                </a:solidFill>
              </a:rPr>
              <a:t>]</a:t>
            </a:r>
          </a:p>
          <a:p>
            <a:pPr>
              <a:lnSpc>
                <a:spcPct val="150000"/>
              </a:lnSpc>
              <a:defRPr/>
            </a:pPr>
            <a:r>
              <a:rPr lang="ko-KR" altLang="en-US" sz="2200" dirty="0" smtClean="0">
                <a:solidFill>
                  <a:prstClr val="black"/>
                </a:solidFill>
              </a:rPr>
              <a:t>넓어요 </a:t>
            </a:r>
            <a:r>
              <a:rPr lang="en-US" altLang="ko-KR" sz="2200" dirty="0">
                <a:solidFill>
                  <a:prstClr val="black"/>
                </a:solidFill>
              </a:rPr>
              <a:t>[</a:t>
            </a:r>
            <a:r>
              <a:rPr lang="ko-KR" altLang="en-US" sz="2200" dirty="0" err="1">
                <a:solidFill>
                  <a:prstClr val="black"/>
                </a:solidFill>
              </a:rPr>
              <a:t>널버요</a:t>
            </a:r>
            <a:r>
              <a:rPr lang="en-US" altLang="ko-KR" sz="2200" dirty="0">
                <a:solidFill>
                  <a:prstClr val="black"/>
                </a:solidFill>
              </a:rPr>
              <a:t>] </a:t>
            </a:r>
            <a:r>
              <a:rPr lang="en-US" altLang="ko-KR" sz="2200" dirty="0" smtClean="0">
                <a:solidFill>
                  <a:prstClr val="black"/>
                </a:solidFill>
              </a:rPr>
              <a:t>     </a:t>
            </a:r>
            <a:r>
              <a:rPr lang="ko-KR" altLang="en-US" sz="2200" dirty="0" smtClean="0">
                <a:solidFill>
                  <a:prstClr val="black"/>
                </a:solidFill>
              </a:rPr>
              <a:t>좋아요 </a:t>
            </a:r>
            <a:r>
              <a:rPr lang="en-US" altLang="ko-KR" sz="2200" dirty="0">
                <a:solidFill>
                  <a:prstClr val="black"/>
                </a:solidFill>
              </a:rPr>
              <a:t>[</a:t>
            </a:r>
            <a:r>
              <a:rPr lang="ko-KR" altLang="en-US" sz="2200" dirty="0">
                <a:solidFill>
                  <a:prstClr val="black"/>
                </a:solidFill>
              </a:rPr>
              <a:t>조아요</a:t>
            </a:r>
            <a:r>
              <a:rPr lang="en-US" altLang="ko-KR" sz="2200" dirty="0">
                <a:solidFill>
                  <a:prstClr val="black"/>
                </a:solidFill>
              </a:rPr>
              <a:t>]</a:t>
            </a:r>
            <a:endParaRPr lang="ko-KR" altLang="en-US" sz="2200" dirty="0">
              <a:solidFill>
                <a:prstClr val="black"/>
              </a:solidFill>
            </a:endParaRPr>
          </a:p>
        </p:txBody>
      </p:sp>
    </p:spTree>
    <p:extLst>
      <p:ext uri="{BB962C8B-B14F-4D97-AF65-F5344CB8AC3E}">
        <p14:creationId xmlns:p14="http://schemas.microsoft.com/office/powerpoint/2010/main" val="3604607424"/>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dirty="0">
              <a:solidFill>
                <a:prstClr val="white"/>
              </a:solidFill>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2" y="491205"/>
            <a:ext cx="3718771"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a:solidFill>
                <a:prstClr val="white"/>
              </a:solidFill>
            </a:endParaRPr>
          </a:p>
        </p:txBody>
      </p:sp>
      <p:pic>
        <p:nvPicPr>
          <p:cNvPr id="2" name="그림 1"/>
          <p:cNvPicPr>
            <a:picLocks noChangeAspect="1"/>
          </p:cNvPicPr>
          <p:nvPr/>
        </p:nvPicPr>
        <p:blipFill>
          <a:blip r:embed="rId4"/>
          <a:stretch>
            <a:fillRect/>
          </a:stretch>
        </p:blipFill>
        <p:spPr>
          <a:xfrm>
            <a:off x="300695" y="478485"/>
            <a:ext cx="2987299" cy="640135"/>
          </a:xfrm>
          <a:prstGeom prst="rect">
            <a:avLst/>
          </a:prstGeom>
        </p:spPr>
      </p:pic>
      <p:sp>
        <p:nvSpPr>
          <p:cNvPr id="7" name="직사각형 6"/>
          <p:cNvSpPr/>
          <p:nvPr/>
        </p:nvSpPr>
        <p:spPr>
          <a:xfrm>
            <a:off x="1127878" y="1242611"/>
            <a:ext cx="8866909" cy="2308324"/>
          </a:xfrm>
          <a:prstGeom prst="rect">
            <a:avLst/>
          </a:prstGeom>
        </p:spPr>
        <p:txBody>
          <a:bodyPr wrap="square">
            <a:spAutoFit/>
          </a:bodyPr>
          <a:lstStyle/>
          <a:p>
            <a:pPr>
              <a:lnSpc>
                <a:spcPct val="150000"/>
              </a:lnSpc>
              <a:defRPr/>
            </a:pPr>
            <a:r>
              <a:rPr lang="ja-JP" altLang="en-US" sz="2400" dirty="0" smtClean="0">
                <a:solidFill>
                  <a:prstClr val="black"/>
                </a:solidFill>
              </a:rPr>
              <a:t>音</a:t>
            </a:r>
            <a:r>
              <a:rPr lang="ja-JP" altLang="en-US" sz="2400" dirty="0">
                <a:solidFill>
                  <a:prstClr val="black"/>
                </a:solidFill>
              </a:rPr>
              <a:t>節末の子音、つまりパッチムの次に別の子音が来ると、片方が類似した音や同じ音に変化する。</a:t>
            </a:r>
          </a:p>
          <a:p>
            <a:pPr>
              <a:lnSpc>
                <a:spcPct val="150000"/>
              </a:lnSpc>
              <a:defRPr/>
            </a:pPr>
            <a:r>
              <a:rPr lang="ja-JP" altLang="en-US" sz="2400" dirty="0">
                <a:solidFill>
                  <a:prstClr val="black"/>
                </a:solidFill>
              </a:rPr>
              <a:t>パッチム「ㄱ、 ㄷ、 ㅂ」に「ㄴ、 ㅁ」が続くと、パッチムがそれぞれ「ㅇ、 ㄴ、 ㅁ」と発音される</a:t>
            </a:r>
            <a:r>
              <a:rPr lang="ja-JP" altLang="en-US" sz="2400" dirty="0" smtClean="0">
                <a:solidFill>
                  <a:prstClr val="black"/>
                </a:solidFill>
              </a:rPr>
              <a:t>。</a:t>
            </a:r>
            <a:endParaRPr lang="ja-JP" altLang="en-US" sz="2400" dirty="0">
              <a:solidFill>
                <a:prstClr val="black"/>
              </a:solidFill>
            </a:endParaRPr>
          </a:p>
        </p:txBody>
      </p:sp>
      <p:sp>
        <p:nvSpPr>
          <p:cNvPr id="8" name="모서리가 둥근 직사각형 7"/>
          <p:cNvSpPr/>
          <p:nvPr/>
        </p:nvSpPr>
        <p:spPr>
          <a:xfrm>
            <a:off x="1588174" y="3902096"/>
            <a:ext cx="7946318" cy="217976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ko-KR" altLang="en-US">
              <a:solidFill>
                <a:prstClr val="white"/>
              </a:solidFill>
            </a:endParaRPr>
          </a:p>
        </p:txBody>
      </p:sp>
      <p:sp>
        <p:nvSpPr>
          <p:cNvPr id="12" name="모서리가 둥근 직사각형 11"/>
          <p:cNvSpPr/>
          <p:nvPr/>
        </p:nvSpPr>
        <p:spPr>
          <a:xfrm>
            <a:off x="1714197" y="3798917"/>
            <a:ext cx="7946318" cy="217976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ko-KR" altLang="en-US">
              <a:solidFill>
                <a:prstClr val="white"/>
              </a:solidFill>
            </a:endParaRPr>
          </a:p>
        </p:txBody>
      </p:sp>
      <p:pic>
        <p:nvPicPr>
          <p:cNvPr id="3" name="그림 2"/>
          <p:cNvPicPr>
            <a:picLocks noChangeAspect="1"/>
          </p:cNvPicPr>
          <p:nvPr/>
        </p:nvPicPr>
        <p:blipFill>
          <a:blip r:embed="rId5"/>
          <a:stretch>
            <a:fillRect/>
          </a:stretch>
        </p:blipFill>
        <p:spPr>
          <a:xfrm>
            <a:off x="2421575" y="3798917"/>
            <a:ext cx="6803726" cy="2127688"/>
          </a:xfrm>
          <a:prstGeom prst="rect">
            <a:avLst/>
          </a:prstGeom>
        </p:spPr>
      </p:pic>
    </p:spTree>
    <p:extLst>
      <p:ext uri="{BB962C8B-B14F-4D97-AF65-F5344CB8AC3E}">
        <p14:creationId xmlns:p14="http://schemas.microsoft.com/office/powerpoint/2010/main" val="2759635577"/>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dirty="0">
              <a:solidFill>
                <a:prstClr val="white"/>
              </a:solidFill>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70568" y="527529"/>
            <a:ext cx="3367079"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ko-KR" altLang="en-US" sz="2400" b="1" dirty="0" smtClean="0">
                <a:solidFill>
                  <a:prstClr val="white"/>
                </a:solidFill>
                <a:latin typeface="Apple SD Gothic Neo SemiBold" charset="-127"/>
                <a:ea typeface="Apple SD Gothic Neo SemiBold" charset="-127"/>
                <a:cs typeface="Apple SD Gothic Neo SemiBold" charset="-127"/>
              </a:rPr>
              <a:t>경음화 </a:t>
            </a:r>
            <a:r>
              <a:rPr kumimoji="1" lang="en-US" altLang="ko-KR" sz="2400" b="1" dirty="0" smtClean="0">
                <a:solidFill>
                  <a:prstClr val="white"/>
                </a:solidFill>
                <a:latin typeface="Apple SD Gothic Neo SemiBold" charset="-127"/>
                <a:ea typeface="Apple SD Gothic Neo SemiBold" charset="-127"/>
                <a:cs typeface="Apple SD Gothic Neo SemiBold" charset="-127"/>
              </a:rPr>
              <a:t>(</a:t>
            </a:r>
            <a:r>
              <a:rPr kumimoji="1" lang="ko-KR" altLang="en-US" sz="2400" b="1" dirty="0" smtClean="0">
                <a:solidFill>
                  <a:prstClr val="white"/>
                </a:solidFill>
                <a:latin typeface="Apple SD Gothic Neo SemiBold" charset="-127"/>
                <a:ea typeface="Apple SD Gothic Neo SemiBold" charset="-127"/>
                <a:cs typeface="Apple SD Gothic Neo SemiBold" charset="-127"/>
              </a:rPr>
              <a:t>濃音化</a:t>
            </a:r>
            <a:r>
              <a:rPr kumimoji="1" lang="en-US" altLang="ko-KR" sz="2400" b="1" dirty="0" smtClean="0">
                <a:solidFill>
                  <a:prstClr val="white"/>
                </a:solidFill>
                <a:latin typeface="Apple SD Gothic Neo SemiBold" charset="-127"/>
                <a:ea typeface="Apple SD Gothic Neo SemiBold" charset="-127"/>
                <a:cs typeface="Apple SD Gothic Neo SemiBold" charset="-127"/>
              </a:rPr>
              <a:t>)</a:t>
            </a: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ko-KR" altLang="en-US">
              <a:solidFill>
                <a:prstClr val="white"/>
              </a:solidFill>
            </a:endParaRPr>
          </a:p>
        </p:txBody>
      </p:sp>
      <p:pic>
        <p:nvPicPr>
          <p:cNvPr id="3" name="그림 2"/>
          <p:cNvPicPr>
            <a:picLocks noChangeAspect="1"/>
          </p:cNvPicPr>
          <p:nvPr/>
        </p:nvPicPr>
        <p:blipFill>
          <a:blip r:embed="rId4"/>
          <a:stretch>
            <a:fillRect/>
          </a:stretch>
        </p:blipFill>
        <p:spPr>
          <a:xfrm>
            <a:off x="1244362" y="1135935"/>
            <a:ext cx="9035055" cy="2926334"/>
          </a:xfrm>
          <a:prstGeom prst="rect">
            <a:avLst/>
          </a:prstGeom>
        </p:spPr>
      </p:pic>
      <p:pic>
        <p:nvPicPr>
          <p:cNvPr id="4" name="그림 3"/>
          <p:cNvPicPr>
            <a:picLocks noChangeAspect="1"/>
          </p:cNvPicPr>
          <p:nvPr/>
        </p:nvPicPr>
        <p:blipFill>
          <a:blip r:embed="rId5"/>
          <a:stretch>
            <a:fillRect/>
          </a:stretch>
        </p:blipFill>
        <p:spPr>
          <a:xfrm>
            <a:off x="1583349" y="4294755"/>
            <a:ext cx="7955970" cy="1944793"/>
          </a:xfrm>
          <a:prstGeom prst="rect">
            <a:avLst/>
          </a:prstGeom>
        </p:spPr>
      </p:pic>
      <p:pic>
        <p:nvPicPr>
          <p:cNvPr id="5" name="그림 4"/>
          <p:cNvPicPr>
            <a:picLocks noChangeAspect="1"/>
          </p:cNvPicPr>
          <p:nvPr/>
        </p:nvPicPr>
        <p:blipFill>
          <a:blip r:embed="rId6"/>
          <a:stretch>
            <a:fillRect/>
          </a:stretch>
        </p:blipFill>
        <p:spPr>
          <a:xfrm>
            <a:off x="2408798" y="4398395"/>
            <a:ext cx="6706181" cy="1737511"/>
          </a:xfrm>
          <a:prstGeom prst="rect">
            <a:avLst/>
          </a:prstGeom>
        </p:spPr>
      </p:pic>
    </p:spTree>
    <p:extLst>
      <p:ext uri="{BB962C8B-B14F-4D97-AF65-F5344CB8AC3E}">
        <p14:creationId xmlns:p14="http://schemas.microsoft.com/office/powerpoint/2010/main" val="1976170660"/>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92759"/>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77758"/>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ko-KR" altLang="en-US" sz="2400" b="1" i="0" u="none" strike="noStrike" kern="1200" cap="none" spc="0" normalizeH="0" baseline="0" noProof="0" dirty="0" smtClean="0">
                <a:ln>
                  <a:noFill/>
                </a:ln>
                <a:solidFill>
                  <a:prstClr val="white"/>
                </a:solidFill>
                <a:effectLst/>
                <a:uLnTx/>
                <a:uFillTx/>
                <a:latin typeface="Apple SD Gothic Neo SemiBold" charset="-127"/>
                <a:ea typeface="Apple SD Gothic Neo SemiBold" charset="-127"/>
                <a:cs typeface="Apple SD Gothic Neo SemiBold" charset="-127"/>
              </a:rPr>
              <a:t>동사</a:t>
            </a:r>
            <a:r>
              <a:rPr kumimoji="1" lang="en-US" altLang="ko-KR" sz="2400" b="1" i="0" u="none" strike="noStrike" kern="1200" cap="none" spc="0" normalizeH="0" baseline="0" noProof="0" dirty="0" smtClean="0">
                <a:ln>
                  <a:noFill/>
                </a:ln>
                <a:solidFill>
                  <a:prstClr val="white"/>
                </a:solidFill>
                <a:effectLst/>
                <a:uLnTx/>
                <a:uFillTx/>
                <a:latin typeface="Apple SD Gothic Neo SemiBold" charset="-127"/>
                <a:ea typeface="Apple SD Gothic Neo SemiBold" charset="-127"/>
                <a:cs typeface="Apple SD Gothic Neo SemiBold" charset="-127"/>
              </a:rPr>
              <a:t>(</a:t>
            </a:r>
            <a:r>
              <a:rPr lang="ko-KR" altLang="en-US" sz="2400" dirty="0" smtClean="0"/>
              <a:t>動詞</a:t>
            </a:r>
            <a:r>
              <a:rPr lang="en-US" altLang="ko-KR" sz="2400" dirty="0" smtClean="0"/>
              <a:t>)</a:t>
            </a:r>
            <a:endParaRPr kumimoji="1" lang="ko-KR" altLang="en-US" sz="2400" b="1" i="0" u="none" strike="noStrike" kern="1200" cap="none" spc="0" normalizeH="0" baseline="0" noProof="0" dirty="0">
              <a:ln>
                <a:noFill/>
              </a:ln>
              <a:solidFill>
                <a:prstClr val="white"/>
              </a:solidFill>
              <a:effectLst/>
              <a:uLnTx/>
              <a:uFillTx/>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 name="직사각형 1"/>
          <p:cNvSpPr/>
          <p:nvPr/>
        </p:nvSpPr>
        <p:spPr>
          <a:xfrm>
            <a:off x="2329193" y="1426848"/>
            <a:ext cx="6599653" cy="4483279"/>
          </a:xfrm>
          <a:prstGeom prst="rect">
            <a:avLst/>
          </a:prstGeom>
        </p:spPr>
        <p:txBody>
          <a:bodyPr wrap="square">
            <a:spAutoFit/>
          </a:bodyPr>
          <a:lstStyle/>
          <a:p>
            <a:pPr lvl="0" algn="just">
              <a:lnSpc>
                <a:spcPct val="150000"/>
              </a:lnSpc>
              <a:spcAft>
                <a:spcPts val="800"/>
              </a:spcAft>
            </a:pPr>
            <a:r>
              <a:rPr lang="ko-KR" altLang="ko-KR" sz="2800" kern="100" dirty="0" smtClean="0">
                <a:latin typeface="+mn-ea"/>
                <a:ea typeface="Apple SD Gothic Neo SemiBold"/>
                <a:cs typeface="바탕체" panose="02030609000101010101" pitchFamily="17" charset="-127"/>
              </a:rPr>
              <a:t>가다</a:t>
            </a:r>
            <a:r>
              <a:rPr lang="ko-KR" altLang="ko-KR" sz="2400" kern="100" dirty="0" smtClean="0">
                <a:latin typeface="+mn-ea"/>
                <a:cs typeface="바탕체" panose="02030609000101010101" pitchFamily="17" charset="-127"/>
              </a:rPr>
              <a:t> </a:t>
            </a:r>
            <a:r>
              <a:rPr lang="en-US" altLang="ko-KR" sz="2400" kern="100" dirty="0" smtClean="0">
                <a:latin typeface="+mn-ea"/>
                <a:cs typeface="바탕체" panose="02030609000101010101" pitchFamily="17" charset="-127"/>
              </a:rPr>
              <a:t>      </a:t>
            </a:r>
            <a:r>
              <a:rPr lang="ko-KR" altLang="ko-KR" sz="2400" kern="100" dirty="0">
                <a:latin typeface="+mn-ea"/>
                <a:ea typeface="Apple SD Gothic Neo SemiBold"/>
                <a:cs typeface="바탕체" panose="02030609000101010101" pitchFamily="17" charset="-127"/>
              </a:rPr>
              <a:t>行</a:t>
            </a:r>
            <a:r>
              <a:rPr lang="ja-JP" altLang="ko-KR" sz="2400" kern="100" dirty="0">
                <a:latin typeface="+mn-ea"/>
                <a:cs typeface="바탕체" panose="02030609000101010101" pitchFamily="17" charset="-127"/>
              </a:rPr>
              <a:t>く</a:t>
            </a:r>
            <a:r>
              <a:rPr lang="en-US" altLang="ko-KR" sz="2400" kern="100" dirty="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오다</a:t>
            </a:r>
            <a:r>
              <a:rPr lang="ko-KR" altLang="ko-KR" sz="2400" kern="100" dirty="0">
                <a:latin typeface="+mn-ea"/>
                <a:cs typeface="바탕체" panose="02030609000101010101" pitchFamily="17" charset="-127"/>
              </a:rPr>
              <a:t>  </a:t>
            </a:r>
            <a:r>
              <a:rPr lang="en-US" altLang="ko-KR" sz="2400" kern="100" dirty="0">
                <a:latin typeface="+mn-ea"/>
                <a:cs typeface="바탕체" panose="02030609000101010101" pitchFamily="17" charset="-127"/>
              </a:rPr>
              <a:t>     </a:t>
            </a:r>
            <a:r>
              <a:rPr lang="ko-KR" altLang="ko-KR" sz="2400" kern="100" dirty="0" err="1">
                <a:latin typeface="+mn-ea"/>
                <a:cs typeface="새굴림" panose="02030600000101010101" pitchFamily="18" charset="-127"/>
              </a:rPr>
              <a:t>来</a:t>
            </a:r>
            <a:r>
              <a:rPr lang="ja-JP" altLang="ko-KR" sz="2400" kern="100" dirty="0">
                <a:latin typeface="+mn-ea"/>
                <a:cs typeface="굴림" panose="020B0600000101010101" pitchFamily="50" charset="-127"/>
              </a:rPr>
              <a:t>る</a:t>
            </a:r>
            <a:r>
              <a:rPr lang="ja-JP" altLang="ko-KR" sz="2400" kern="100" dirty="0">
                <a:latin typeface="+mn-ea"/>
                <a:cs typeface="바탕체" panose="02030609000101010101" pitchFamily="17" charset="-127"/>
              </a:rPr>
              <a:t> </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사다</a:t>
            </a:r>
            <a:r>
              <a:rPr lang="ko-KR" altLang="ko-KR" sz="2400" kern="100" dirty="0">
                <a:latin typeface="+mn-ea"/>
                <a:cs typeface="바탕체" panose="02030609000101010101" pitchFamily="17" charset="-127"/>
              </a:rPr>
              <a:t> </a:t>
            </a:r>
            <a:r>
              <a:rPr lang="en-US" altLang="ko-KR" sz="2400" kern="100" dirty="0">
                <a:latin typeface="+mn-ea"/>
                <a:cs typeface="바탕체" panose="02030609000101010101" pitchFamily="17" charset="-127"/>
              </a:rPr>
              <a:t>      </a:t>
            </a:r>
            <a:r>
              <a:rPr lang="ko-KR" altLang="ko-KR" sz="2400" kern="100" dirty="0">
                <a:latin typeface="Yu Gothic UI Light" panose="020B0300000000000000" pitchFamily="34" charset="-128"/>
                <a:cs typeface="바탕체" panose="02030609000101010101" pitchFamily="17" charset="-127"/>
              </a:rPr>
              <a:t>買う</a:t>
            </a:r>
            <a:r>
              <a:rPr lang="en-US" altLang="ko-KR" sz="2400" kern="100" dirty="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보다</a:t>
            </a:r>
            <a:r>
              <a:rPr lang="ko-KR" altLang="ko-KR" sz="2800" kern="100" dirty="0">
                <a:latin typeface="+mn-ea"/>
                <a:ea typeface="Apple SD Gothic Neo SemiBold"/>
                <a:cs typeface="새굴림" panose="02030600000101010101" pitchFamily="18" charset="-127"/>
              </a:rPr>
              <a:t> </a:t>
            </a:r>
            <a:r>
              <a:rPr lang="ko-KR" altLang="ko-KR" sz="2400" kern="100" dirty="0">
                <a:latin typeface="+mn-ea"/>
                <a:cs typeface="새굴림" panose="02030600000101010101" pitchFamily="18" charset="-127"/>
              </a:rPr>
              <a:t> </a:t>
            </a:r>
            <a:r>
              <a:rPr lang="en-US" altLang="ko-KR" sz="2400" kern="100" dirty="0">
                <a:latin typeface="+mn-ea"/>
                <a:cs typeface="새굴림" panose="02030600000101010101" pitchFamily="18" charset="-127"/>
              </a:rPr>
              <a:t>     </a:t>
            </a:r>
            <a:r>
              <a:rPr lang="ko-KR" altLang="ko-KR" sz="2400" kern="100" dirty="0">
                <a:latin typeface="+mn-ea"/>
                <a:cs typeface="바탕체" panose="02030609000101010101" pitchFamily="17" charset="-127"/>
              </a:rPr>
              <a:t>見</a:t>
            </a:r>
            <a:r>
              <a:rPr lang="ja-JP" altLang="ko-KR" sz="2400" kern="100" dirty="0">
                <a:latin typeface="+mn-ea"/>
                <a:cs typeface="바탕체" panose="02030609000101010101" pitchFamily="17" charset="-127"/>
              </a:rPr>
              <a:t>る</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자다</a:t>
            </a:r>
            <a:r>
              <a:rPr lang="en-US" altLang="ko-KR" sz="2400" kern="100" dirty="0">
                <a:latin typeface="+mn-ea"/>
                <a:cs typeface="바탕체" panose="02030609000101010101" pitchFamily="17" charset="-127"/>
              </a:rPr>
              <a:t>       </a:t>
            </a:r>
            <a:r>
              <a:rPr lang="ko-KR" altLang="ko-KR" sz="2400" kern="100" dirty="0">
                <a:latin typeface="+mn-ea"/>
                <a:cs typeface="새굴림" panose="02030600000101010101" pitchFamily="18" charset="-127"/>
              </a:rPr>
              <a:t>寝</a:t>
            </a:r>
            <a:r>
              <a:rPr lang="ko-KR" altLang="ko-KR" sz="2400" kern="100" dirty="0">
                <a:latin typeface="+mn-ea"/>
                <a:cs typeface="굴림" panose="020B0600000101010101" pitchFamily="50" charset="-127"/>
              </a:rPr>
              <a:t>る</a:t>
            </a:r>
            <a:r>
              <a:rPr lang="en-US" altLang="ko-KR" sz="2400" kern="100" dirty="0">
                <a:latin typeface="+mn-ea"/>
                <a:cs typeface="바탕체" panose="02030609000101010101" pitchFamily="17" charset="-127"/>
              </a:rPr>
              <a:t>               </a:t>
            </a:r>
            <a:r>
              <a:rPr lang="ko-KR" altLang="ko-KR" sz="2400" kern="100" dirty="0">
                <a:latin typeface="+mn-ea"/>
                <a:ea typeface="Apple SD Gothic Neo SemiBold"/>
                <a:cs typeface="바탕체" panose="02030609000101010101" pitchFamily="17" charset="-127"/>
              </a:rPr>
              <a:t>타다</a:t>
            </a:r>
            <a:r>
              <a:rPr lang="ko-KR" altLang="ko-KR" sz="2400" kern="100" dirty="0">
                <a:latin typeface="+mn-ea"/>
                <a:cs typeface="바탕체" panose="02030609000101010101" pitchFamily="17" charset="-127"/>
              </a:rPr>
              <a:t>  </a:t>
            </a:r>
            <a:r>
              <a:rPr lang="en-US" altLang="ko-KR" sz="2400" kern="100" dirty="0">
                <a:latin typeface="+mn-ea"/>
                <a:cs typeface="바탕체" panose="02030609000101010101" pitchFamily="17" charset="-127"/>
              </a:rPr>
              <a:t>    </a:t>
            </a:r>
            <a:r>
              <a:rPr lang="en-US" altLang="ko-KR" sz="2400" kern="100" dirty="0">
                <a:latin typeface="+mn-ea"/>
                <a:cs typeface="새굴림" panose="02030600000101010101" pitchFamily="18" charset="-127"/>
              </a:rPr>
              <a:t> </a:t>
            </a:r>
            <a:r>
              <a:rPr lang="ko-KR" altLang="ko-KR" sz="2400" kern="100" dirty="0">
                <a:latin typeface="+mn-ea"/>
                <a:cs typeface="새굴림" panose="02030600000101010101" pitchFamily="18" charset="-127"/>
              </a:rPr>
              <a:t>乗</a:t>
            </a:r>
            <a:r>
              <a:rPr lang="ko-KR" altLang="ko-KR" sz="2400" kern="100" dirty="0">
                <a:latin typeface="+mn-ea"/>
                <a:cs typeface="굴림" panose="020B0600000101010101" pitchFamily="50" charset="-127"/>
              </a:rPr>
              <a:t>る</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만나다</a:t>
            </a:r>
            <a:r>
              <a:rPr lang="en-US" altLang="ko-KR" sz="2800" kern="100" dirty="0">
                <a:latin typeface="+mn-ea"/>
                <a:cs typeface="바탕체" panose="02030609000101010101" pitchFamily="17" charset="-127"/>
              </a:rPr>
              <a:t> </a:t>
            </a:r>
            <a:r>
              <a:rPr lang="en-US" altLang="ko-KR" sz="2400" kern="100" dirty="0">
                <a:latin typeface="+mn-ea"/>
                <a:cs typeface="바탕체" panose="02030609000101010101" pitchFamily="17" charset="-127"/>
              </a:rPr>
              <a:t>    </a:t>
            </a:r>
            <a:r>
              <a:rPr lang="ko-KR" altLang="ko-KR" sz="2400" kern="100" dirty="0">
                <a:latin typeface="+mn-ea"/>
                <a:cs typeface="새굴림" panose="02030600000101010101" pitchFamily="18" charset="-127"/>
              </a:rPr>
              <a:t>会</a:t>
            </a:r>
            <a:r>
              <a:rPr lang="ko-KR" altLang="ko-KR" sz="2400" kern="100" dirty="0">
                <a:latin typeface="+mn-ea"/>
                <a:cs typeface="굴림" panose="020B0600000101010101" pitchFamily="50" charset="-127"/>
              </a:rPr>
              <a:t>う</a:t>
            </a:r>
            <a:r>
              <a:rPr lang="en-US" altLang="ko-KR" sz="2400" kern="100" dirty="0">
                <a:latin typeface="+mn-ea"/>
                <a:cs typeface="바탕체" panose="02030609000101010101" pitchFamily="17" charset="-127"/>
              </a:rPr>
              <a:t>              </a:t>
            </a:r>
            <a:r>
              <a:rPr lang="ko-KR" altLang="ko-KR" sz="2800" kern="100" dirty="0" smtClean="0">
                <a:latin typeface="+mn-ea"/>
                <a:ea typeface="Apple SD Gothic Neo SemiBold"/>
                <a:cs typeface="바탕체" panose="02030609000101010101" pitchFamily="17" charset="-127"/>
              </a:rPr>
              <a:t>앉다</a:t>
            </a:r>
            <a:r>
              <a:rPr lang="en-US" altLang="ko-KR" sz="2400" kern="100" dirty="0" smtClean="0">
                <a:latin typeface="+mn-ea"/>
                <a:ea typeface="Apple SD Gothic Neo SemiBold"/>
                <a:cs typeface="바탕체" panose="02030609000101010101" pitchFamily="17" charset="-127"/>
              </a:rPr>
              <a:t> </a:t>
            </a:r>
            <a:r>
              <a:rPr lang="en-US" altLang="ko-KR" sz="2400" kern="100" dirty="0" smtClean="0">
                <a:latin typeface="+mn-ea"/>
                <a:cs typeface="바탕체" panose="02030609000101010101" pitchFamily="17" charset="-127"/>
              </a:rPr>
              <a:t>     </a:t>
            </a:r>
            <a:r>
              <a:rPr lang="en-US" altLang="ko-KR" sz="2400" kern="100" dirty="0" smtClean="0">
                <a:solidFill>
                  <a:srgbClr val="999999"/>
                </a:solidFill>
                <a:latin typeface="+mn-ea"/>
                <a:cs typeface="Times New Roman" panose="02020603050405020304" pitchFamily="18" charset="0"/>
              </a:rPr>
              <a:t> </a:t>
            </a:r>
            <a:r>
              <a:rPr lang="ko-KR" altLang="ko-KR" sz="2400" kern="100" dirty="0">
                <a:latin typeface="+mn-ea"/>
                <a:cs typeface="바탕체" panose="02030609000101010101" pitchFamily="17" charset="-127"/>
              </a:rPr>
              <a:t>座る</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받다</a:t>
            </a:r>
            <a:r>
              <a:rPr lang="en-US" altLang="ko-KR" sz="2400" kern="100" dirty="0">
                <a:latin typeface="+mn-ea"/>
                <a:cs typeface="바탕체" panose="02030609000101010101" pitchFamily="17" charset="-127"/>
              </a:rPr>
              <a:t>       </a:t>
            </a:r>
            <a:r>
              <a:rPr lang="ko-KR" altLang="ko-KR" sz="2400" kern="100" dirty="0">
                <a:latin typeface="+mn-ea"/>
                <a:cs typeface="바탕체" panose="02030609000101010101" pitchFamily="17" charset="-127"/>
              </a:rPr>
              <a:t>もらう</a:t>
            </a:r>
            <a:r>
              <a:rPr lang="en-US" altLang="ko-KR" sz="2400" kern="100" dirty="0">
                <a:latin typeface="+mn-ea"/>
                <a:cs typeface="바탕체" panose="02030609000101010101" pitchFamily="17" charset="-127"/>
              </a:rPr>
              <a:t>            </a:t>
            </a:r>
            <a:r>
              <a:rPr lang="ko-KR" altLang="ko-KR" sz="2800" kern="100" dirty="0" smtClean="0">
                <a:latin typeface="+mn-ea"/>
                <a:ea typeface="Apple SD Gothic Neo SemiBold"/>
                <a:cs typeface="바탕체" panose="02030609000101010101" pitchFamily="17" charset="-127"/>
              </a:rPr>
              <a:t>쉬다</a:t>
            </a:r>
            <a:r>
              <a:rPr lang="ko-KR" altLang="ko-KR" sz="2400" kern="100" dirty="0" smtClean="0">
                <a:latin typeface="+mn-ea"/>
                <a:ea typeface="Apple SD Gothic Neo SemiBold"/>
                <a:cs typeface="바탕체" panose="02030609000101010101" pitchFamily="17" charset="-127"/>
              </a:rPr>
              <a:t> </a:t>
            </a:r>
            <a:r>
              <a:rPr lang="en-US" altLang="ko-KR" sz="2400" kern="100" dirty="0" smtClean="0">
                <a:latin typeface="+mn-ea"/>
                <a:ea typeface="Apple SD Gothic Neo SemiBold"/>
                <a:cs typeface="바탕체" panose="02030609000101010101" pitchFamily="17" charset="-127"/>
              </a:rPr>
              <a:t>      </a:t>
            </a:r>
            <a:r>
              <a:rPr lang="ko-KR" altLang="ko-KR" sz="2400" kern="100" dirty="0" err="1">
                <a:latin typeface="+mn-ea"/>
                <a:cs typeface="바탕체" panose="02030609000101010101" pitchFamily="17" charset="-127"/>
              </a:rPr>
              <a:t>休</a:t>
            </a:r>
            <a:r>
              <a:rPr lang="ko-KR" altLang="ko-KR" sz="2400" kern="100" dirty="0">
                <a:latin typeface="+mn-ea"/>
                <a:cs typeface="바탕체" panose="02030609000101010101" pitchFamily="17" charset="-127"/>
              </a:rPr>
              <a:t>む</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쓰다</a:t>
            </a:r>
            <a:r>
              <a:rPr lang="ko-KR" altLang="ko-KR" sz="2400" kern="100" dirty="0">
                <a:latin typeface="+mn-ea"/>
                <a:ea typeface="Apple SD Gothic Neo SemiBold"/>
                <a:cs typeface="바탕체" panose="02030609000101010101" pitchFamily="17" charset="-127"/>
              </a:rPr>
              <a:t> </a:t>
            </a:r>
            <a:r>
              <a:rPr lang="en-US" altLang="ko-KR" sz="2400" kern="100" dirty="0">
                <a:latin typeface="+mn-ea"/>
                <a:ea typeface="Apple SD Gothic Neo SemiBold"/>
                <a:cs typeface="바탕체" panose="02030609000101010101" pitchFamily="17" charset="-127"/>
              </a:rPr>
              <a:t>      </a:t>
            </a:r>
            <a:r>
              <a:rPr lang="ko-KR" altLang="en-US" sz="2400" dirty="0">
                <a:latin typeface="+mn-ea"/>
              </a:rPr>
              <a:t>書</a:t>
            </a:r>
            <a:r>
              <a:rPr lang="ja-JP" altLang="en-US" sz="2400" dirty="0">
                <a:latin typeface="+mn-ea"/>
              </a:rPr>
              <a:t>く</a:t>
            </a:r>
            <a:r>
              <a:rPr lang="en-US" altLang="ko-KR" sz="2400" kern="100" dirty="0" smtClean="0">
                <a:latin typeface="+mn-ea"/>
                <a:cs typeface="바탕체" panose="02030609000101010101" pitchFamily="17" charset="-127"/>
              </a:rPr>
              <a:t>  </a:t>
            </a:r>
            <a:r>
              <a:rPr lang="en-US" altLang="ko-KR" sz="2400" kern="100" dirty="0" smtClean="0">
                <a:latin typeface="+mn-ea"/>
                <a:ea typeface="Apple SD Gothic Neo SemiBold"/>
                <a:cs typeface="바탕체" panose="02030609000101010101" pitchFamily="17" charset="-127"/>
              </a:rPr>
              <a:t>             </a:t>
            </a:r>
            <a:r>
              <a:rPr lang="ko-KR" altLang="ko-KR" sz="2800" kern="100" dirty="0" smtClean="0">
                <a:latin typeface="+mn-ea"/>
                <a:ea typeface="Apple SD Gothic Neo SemiBold"/>
                <a:cs typeface="바탕체" panose="02030609000101010101" pitchFamily="17" charset="-127"/>
              </a:rPr>
              <a:t>먹다</a:t>
            </a:r>
            <a:r>
              <a:rPr lang="en-US" altLang="ko-KR" sz="2400" kern="100" dirty="0" smtClean="0">
                <a:latin typeface="+mn-ea"/>
                <a:ea typeface="Apple SD Gothic Neo SemiBold"/>
                <a:cs typeface="바탕체" panose="02030609000101010101" pitchFamily="17" charset="-127"/>
              </a:rPr>
              <a:t>     </a:t>
            </a:r>
            <a:r>
              <a:rPr lang="en-US" altLang="ko-KR" sz="2400" kern="100" dirty="0" smtClean="0">
                <a:solidFill>
                  <a:srgbClr val="999999"/>
                </a:solidFill>
                <a:latin typeface="+mn-ea"/>
                <a:ea typeface="Apple SD Gothic Neo SemiBold"/>
                <a:cs typeface="Times New Roman" panose="02020603050405020304" pitchFamily="18" charset="0"/>
              </a:rPr>
              <a:t>  </a:t>
            </a:r>
            <a:r>
              <a:rPr lang="ko-KR" altLang="ko-KR" sz="2400" kern="100" dirty="0" smtClean="0">
                <a:latin typeface="+mn-ea"/>
                <a:cs typeface="바탕체" panose="02030609000101010101" pitchFamily="17" charset="-127"/>
              </a:rPr>
              <a:t>食べる</a:t>
            </a:r>
            <a:endParaRPr lang="ko-KR" altLang="ko-KR" sz="2400" kern="100" dirty="0">
              <a:latin typeface="+mn-ea"/>
              <a:cs typeface="Times New Roman" panose="02020603050405020304" pitchFamily="18" charset="0"/>
            </a:endParaRPr>
          </a:p>
        </p:txBody>
      </p:sp>
    </p:spTree>
    <p:extLst>
      <p:ext uri="{BB962C8B-B14F-4D97-AF65-F5344CB8AC3E}">
        <p14:creationId xmlns:p14="http://schemas.microsoft.com/office/powerpoint/2010/main" val="1179862808"/>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161666"/>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77758"/>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ko-KR" altLang="en-US" sz="2400" b="1" dirty="0">
                <a:solidFill>
                  <a:prstClr val="white"/>
                </a:solidFill>
                <a:latin typeface="Apple SD Gothic Neo SemiBold" charset="-127"/>
                <a:ea typeface="Apple SD Gothic Neo SemiBold" charset="-127"/>
                <a:cs typeface="Apple SD Gothic Neo SemiBold" charset="-127"/>
              </a:rPr>
              <a:t>동사</a:t>
            </a:r>
            <a:r>
              <a:rPr kumimoji="1" lang="en-US" altLang="ko-KR" sz="2400" b="1" dirty="0">
                <a:solidFill>
                  <a:prstClr val="white"/>
                </a:solidFill>
                <a:latin typeface="Apple SD Gothic Neo SemiBold" charset="-127"/>
                <a:ea typeface="Apple SD Gothic Neo SemiBold" charset="-127"/>
                <a:cs typeface="Apple SD Gothic Neo SemiBold" charset="-127"/>
              </a:rPr>
              <a:t>(</a:t>
            </a:r>
            <a:r>
              <a:rPr lang="ko-KR" altLang="en-US" sz="2400" dirty="0"/>
              <a:t>動詞</a:t>
            </a:r>
            <a:r>
              <a:rPr lang="en-US" altLang="ko-KR" sz="2400" dirty="0" smtClean="0"/>
              <a:t>)</a:t>
            </a: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 name="직사각형 1"/>
          <p:cNvSpPr/>
          <p:nvPr/>
        </p:nvSpPr>
        <p:spPr>
          <a:xfrm>
            <a:off x="1699787" y="1162978"/>
            <a:ext cx="7534835" cy="5232202"/>
          </a:xfrm>
          <a:prstGeom prst="rect">
            <a:avLst/>
          </a:prstGeom>
        </p:spPr>
        <p:txBody>
          <a:bodyPr wrap="square">
            <a:spAutoFit/>
          </a:bodyPr>
          <a:lstStyle/>
          <a:p>
            <a:pPr algn="just">
              <a:lnSpc>
                <a:spcPct val="150000"/>
              </a:lnSpc>
              <a:spcAft>
                <a:spcPts val="800"/>
              </a:spcAft>
            </a:pPr>
            <a:r>
              <a:rPr lang="ko-KR" altLang="ko-KR" sz="2800" kern="100" dirty="0" smtClean="0">
                <a:latin typeface="+mn-ea"/>
                <a:ea typeface="Apple SD Gothic Neo SemiBold"/>
                <a:cs typeface="바탕체" panose="02030609000101010101" pitchFamily="17" charset="-127"/>
              </a:rPr>
              <a:t>읽다  </a:t>
            </a:r>
            <a:r>
              <a:rPr lang="en-US" altLang="ko-KR" sz="2400" kern="100" dirty="0" smtClean="0">
                <a:latin typeface="+mn-ea"/>
                <a:cs typeface="바탕체" panose="02030609000101010101" pitchFamily="17" charset="-127"/>
              </a:rPr>
              <a:t>     </a:t>
            </a:r>
            <a:r>
              <a:rPr lang="ko-KR" altLang="ko-KR" sz="2400" kern="100" dirty="0">
                <a:latin typeface="+mn-ea"/>
                <a:cs typeface="새굴림" panose="02030600000101010101" pitchFamily="18" charset="-127"/>
              </a:rPr>
              <a:t>読</a:t>
            </a:r>
            <a:r>
              <a:rPr lang="ko-KR" altLang="ko-KR" sz="2400" kern="100" dirty="0">
                <a:latin typeface="+mn-ea"/>
                <a:cs typeface="굴림" panose="020B0600000101010101" pitchFamily="50" charset="-127"/>
              </a:rPr>
              <a:t>む</a:t>
            </a:r>
            <a:r>
              <a:rPr lang="en-US" altLang="ko-KR" sz="2400" kern="100" dirty="0">
                <a:latin typeface="+mn-ea"/>
                <a:cs typeface="바탕체" panose="02030609000101010101" pitchFamily="17" charset="-127"/>
              </a:rPr>
              <a:t>           </a:t>
            </a:r>
            <a:r>
              <a:rPr lang="en-US" altLang="ko-KR" sz="2400" kern="100" dirty="0" smtClean="0">
                <a:latin typeface="+mn-ea"/>
                <a:cs typeface="바탕체" panose="02030609000101010101" pitchFamily="17" charset="-127"/>
              </a:rPr>
              <a:t>        </a:t>
            </a:r>
            <a:r>
              <a:rPr lang="ko-KR" altLang="ko-KR" sz="2800" kern="100" dirty="0" smtClean="0">
                <a:latin typeface="+mn-ea"/>
                <a:ea typeface="Apple SD Gothic Neo SemiBold"/>
                <a:cs typeface="바탕체" panose="02030609000101010101" pitchFamily="17" charset="-127"/>
              </a:rPr>
              <a:t>입다</a:t>
            </a:r>
            <a:r>
              <a:rPr lang="en-US" altLang="ko-KR" sz="2400" kern="100" dirty="0" smtClean="0">
                <a:latin typeface="+mn-ea"/>
                <a:cs typeface="바탕체" panose="02030609000101010101" pitchFamily="17" charset="-127"/>
              </a:rPr>
              <a:t>      </a:t>
            </a:r>
            <a:r>
              <a:rPr lang="en-US" altLang="ko-KR" sz="2400" kern="100" dirty="0" smtClean="0">
                <a:solidFill>
                  <a:srgbClr val="999999"/>
                </a:solidFill>
                <a:latin typeface="+mn-ea"/>
                <a:cs typeface="Times New Roman" panose="02020603050405020304" pitchFamily="18" charset="0"/>
              </a:rPr>
              <a:t> </a:t>
            </a:r>
            <a:r>
              <a:rPr lang="ko-KR" altLang="ko-KR" sz="2400" kern="100" dirty="0">
                <a:latin typeface="+mn-ea"/>
                <a:cs typeface="바탕체" panose="02030609000101010101" pitchFamily="17" charset="-127"/>
              </a:rPr>
              <a:t>着る</a:t>
            </a:r>
            <a:endParaRPr lang="ko-KR" altLang="ko-KR" sz="2400" kern="100" dirty="0">
              <a:latin typeface="+mn-ea"/>
              <a:cs typeface="Times New Roman" panose="02020603050405020304" pitchFamily="18" charset="0"/>
            </a:endParaRPr>
          </a:p>
          <a:p>
            <a:pPr>
              <a:lnSpc>
                <a:spcPct val="150000"/>
              </a:lnSpc>
              <a:spcAft>
                <a:spcPts val="800"/>
              </a:spcAft>
            </a:pPr>
            <a:r>
              <a:rPr lang="ko-KR" altLang="ko-KR" sz="2800" kern="100" dirty="0">
                <a:latin typeface="+mn-ea"/>
                <a:ea typeface="Apple SD Gothic Neo SemiBold"/>
                <a:cs typeface="바탕체" panose="02030609000101010101" pitchFamily="17" charset="-127"/>
              </a:rPr>
              <a:t>주다</a:t>
            </a:r>
            <a:r>
              <a:rPr lang="en-US" altLang="ko-KR" sz="2800" kern="100" dirty="0">
                <a:latin typeface="+mn-ea"/>
                <a:ea typeface="Apple SD Gothic Neo SemiBold"/>
                <a:cs typeface="바탕체" panose="02030609000101010101" pitchFamily="17" charset="-127"/>
              </a:rPr>
              <a:t> </a:t>
            </a:r>
            <a:r>
              <a:rPr lang="en-US" altLang="ko-KR" sz="2400" kern="100" dirty="0">
                <a:latin typeface="+mn-ea"/>
                <a:cs typeface="바탕체" panose="02030609000101010101" pitchFamily="17" charset="-127"/>
              </a:rPr>
              <a:t>      </a:t>
            </a:r>
            <a:r>
              <a:rPr lang="ko-KR" altLang="ko-KR" sz="2400" kern="100" dirty="0">
                <a:latin typeface="+mn-ea"/>
                <a:cs typeface="바탕체" panose="02030609000101010101" pitchFamily="17" charset="-127"/>
              </a:rPr>
              <a:t>あげる</a:t>
            </a:r>
            <a:r>
              <a:rPr lang="en-US" altLang="ko-KR" sz="2400" kern="100" dirty="0">
                <a:latin typeface="+mn-ea"/>
                <a:cs typeface="바탕체" panose="02030609000101010101" pitchFamily="17" charset="-127"/>
              </a:rPr>
              <a:t>         </a:t>
            </a:r>
            <a:r>
              <a:rPr lang="en-US" altLang="ko-KR" sz="2400" kern="100" dirty="0" smtClean="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마시다</a:t>
            </a:r>
            <a:r>
              <a:rPr lang="ko-KR" altLang="ko-KR" sz="2400" kern="100" dirty="0">
                <a:latin typeface="+mn-ea"/>
                <a:cs typeface="바탕체" panose="02030609000101010101" pitchFamily="17" charset="-127"/>
              </a:rPr>
              <a:t>   </a:t>
            </a:r>
            <a:r>
              <a:rPr lang="ko-KR" altLang="ko-KR" sz="2400" kern="100" dirty="0">
                <a:solidFill>
                  <a:srgbClr val="999999"/>
                </a:solidFill>
                <a:latin typeface="+mn-ea"/>
                <a:cs typeface="새굴림" panose="02030600000101010101" pitchFamily="18" charset="-127"/>
              </a:rPr>
              <a:t>  </a:t>
            </a:r>
            <a:r>
              <a:rPr lang="ko-KR" altLang="ko-KR" sz="2400" kern="100" dirty="0">
                <a:latin typeface="+mn-ea"/>
                <a:cs typeface="새굴림" panose="02030600000101010101" pitchFamily="18" charset="-127"/>
              </a:rPr>
              <a:t>飲</a:t>
            </a:r>
            <a:r>
              <a:rPr lang="ko-KR" altLang="ko-KR" sz="2400" kern="100" dirty="0">
                <a:latin typeface="+mn-ea"/>
                <a:cs typeface="굴림" panose="020B0600000101010101" pitchFamily="50" charset="-127"/>
              </a:rPr>
              <a:t>む</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배우다</a:t>
            </a:r>
            <a:r>
              <a:rPr lang="ko-KR" altLang="ko-KR" sz="2400" kern="100" dirty="0">
                <a:latin typeface="+mn-ea"/>
                <a:cs typeface="바탕체" panose="02030609000101010101" pitchFamily="17" charset="-127"/>
              </a:rPr>
              <a:t> </a:t>
            </a:r>
            <a:r>
              <a:rPr lang="en-US" altLang="ko-KR" sz="2400" kern="100" dirty="0">
                <a:latin typeface="+mn-ea"/>
                <a:cs typeface="바탕체" panose="02030609000101010101" pitchFamily="17" charset="-127"/>
              </a:rPr>
              <a:t>    </a:t>
            </a:r>
            <a:r>
              <a:rPr lang="ko-KR" altLang="ko-KR" sz="2400" kern="100" dirty="0" err="1">
                <a:latin typeface="+mn-ea"/>
                <a:cs typeface="바탕체" panose="02030609000101010101" pitchFamily="17" charset="-127"/>
              </a:rPr>
              <a:t>習</a:t>
            </a:r>
            <a:r>
              <a:rPr lang="ko-KR" altLang="ko-KR" sz="2400" kern="100" dirty="0">
                <a:latin typeface="+mn-ea"/>
                <a:cs typeface="바탕체" panose="02030609000101010101" pitchFamily="17" charset="-127"/>
              </a:rPr>
              <a:t>う</a:t>
            </a:r>
            <a:r>
              <a:rPr lang="en-US" altLang="ko-KR" sz="2400" kern="100" dirty="0">
                <a:latin typeface="+mn-ea"/>
                <a:cs typeface="바탕체" panose="02030609000101010101" pitchFamily="17" charset="-127"/>
              </a:rPr>
              <a:t>           </a:t>
            </a:r>
            <a:r>
              <a:rPr lang="en-US" altLang="ko-KR" sz="2400" kern="100" dirty="0" smtClean="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가르치다</a:t>
            </a:r>
            <a:r>
              <a:rPr lang="ko-KR" altLang="ko-KR" sz="2400" kern="100" dirty="0">
                <a:solidFill>
                  <a:srgbClr val="999999"/>
                </a:solidFill>
                <a:latin typeface="+mn-ea"/>
                <a:cs typeface="새굴림" panose="02030600000101010101" pitchFamily="18" charset="-127"/>
              </a:rPr>
              <a:t>   </a:t>
            </a:r>
            <a:r>
              <a:rPr lang="ko-KR" altLang="ko-KR" sz="2400" kern="100" dirty="0">
                <a:latin typeface="+mn-ea"/>
                <a:cs typeface="새굴림" panose="02030600000101010101" pitchFamily="18" charset="-127"/>
              </a:rPr>
              <a:t>教</a:t>
            </a:r>
            <a:r>
              <a:rPr lang="ko-KR" altLang="ko-KR" sz="2400" kern="100" dirty="0">
                <a:latin typeface="+mn-ea"/>
                <a:cs typeface="굴림" panose="020B0600000101010101" pitchFamily="50" charset="-127"/>
              </a:rPr>
              <a:t>える</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기다리다 </a:t>
            </a:r>
            <a:r>
              <a:rPr lang="ko-KR" altLang="ko-KR" sz="2400" kern="100" dirty="0">
                <a:latin typeface="+mn-ea"/>
                <a:cs typeface="바탕체" panose="02030609000101010101" pitchFamily="17" charset="-127"/>
              </a:rPr>
              <a:t>  待つ</a:t>
            </a:r>
            <a:r>
              <a:rPr lang="en-US" altLang="ko-KR" sz="2400" kern="100" dirty="0">
                <a:latin typeface="+mn-ea"/>
                <a:cs typeface="바탕체" panose="02030609000101010101" pitchFamily="17" charset="-127"/>
              </a:rPr>
              <a:t>            </a:t>
            </a:r>
            <a:r>
              <a:rPr lang="en-US" altLang="ko-KR" sz="2400" kern="100" dirty="0" smtClean="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일하다</a:t>
            </a:r>
            <a:r>
              <a:rPr lang="en-US" altLang="ko-KR" sz="2400" kern="100" dirty="0">
                <a:latin typeface="+mn-ea"/>
                <a:cs typeface="바탕체" panose="02030609000101010101" pitchFamily="17" charset="-127"/>
              </a:rPr>
              <a:t>    </a:t>
            </a:r>
            <a:r>
              <a:rPr lang="en-US" altLang="ko-KR" sz="2400" kern="100" dirty="0">
                <a:solidFill>
                  <a:srgbClr val="999999"/>
                </a:solidFill>
                <a:latin typeface="+mn-ea"/>
                <a:cs typeface="새굴림" panose="02030600000101010101" pitchFamily="18" charset="-127"/>
              </a:rPr>
              <a:t> </a:t>
            </a:r>
            <a:r>
              <a:rPr lang="ko-KR" altLang="ko-KR" sz="2400" kern="100" dirty="0">
                <a:latin typeface="+mn-ea"/>
                <a:cs typeface="새굴림" panose="02030600000101010101" pitchFamily="18" charset="-127"/>
              </a:rPr>
              <a:t>働</a:t>
            </a:r>
            <a:r>
              <a:rPr lang="ko-KR" altLang="ko-KR" sz="2400" kern="100" dirty="0">
                <a:latin typeface="+mn-ea"/>
                <a:cs typeface="굴림" panose="020B0600000101010101" pitchFamily="50" charset="-127"/>
              </a:rPr>
              <a:t>く</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말하다</a:t>
            </a:r>
            <a:r>
              <a:rPr lang="en-US" altLang="ko-KR" sz="2400" kern="100" dirty="0">
                <a:latin typeface="+mn-ea"/>
                <a:cs typeface="바탕체" panose="02030609000101010101" pitchFamily="17" charset="-127"/>
              </a:rPr>
              <a:t>     </a:t>
            </a:r>
            <a:r>
              <a:rPr lang="ko-KR" altLang="ko-KR" sz="2400" kern="100" dirty="0">
                <a:latin typeface="+mn-ea"/>
                <a:cs typeface="바탕체" panose="02030609000101010101" pitchFamily="17" charset="-127"/>
              </a:rPr>
              <a:t>言う</a:t>
            </a:r>
            <a:r>
              <a:rPr lang="en-US" altLang="ko-KR" sz="2400" kern="100" dirty="0">
                <a:latin typeface="+mn-ea"/>
                <a:cs typeface="바탕체" panose="02030609000101010101" pitchFamily="17" charset="-127"/>
              </a:rPr>
              <a:t>             </a:t>
            </a:r>
            <a:r>
              <a:rPr lang="en-US" altLang="ko-KR" sz="2400" kern="100" dirty="0" smtClean="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공부하다</a:t>
            </a:r>
            <a:r>
              <a:rPr lang="ko-KR" altLang="ko-KR" sz="2400" kern="100" dirty="0">
                <a:solidFill>
                  <a:srgbClr val="999999"/>
                </a:solidFill>
                <a:latin typeface="+mn-ea"/>
                <a:cs typeface="Times New Roman" panose="02020603050405020304" pitchFamily="18" charset="0"/>
              </a:rPr>
              <a:t>   </a:t>
            </a:r>
            <a:r>
              <a:rPr lang="ko-KR" altLang="ko-KR" sz="2400" kern="100" dirty="0" err="1">
                <a:latin typeface="+mn-ea"/>
                <a:cs typeface="바탕체" panose="02030609000101010101" pitchFamily="17" charset="-127"/>
              </a:rPr>
              <a:t>勉</a:t>
            </a:r>
            <a:r>
              <a:rPr lang="ko-KR" altLang="ko-KR" sz="2400" kern="100" dirty="0" err="1">
                <a:latin typeface="+mn-ea"/>
                <a:cs typeface="새굴림" panose="02030600000101010101" pitchFamily="18" charset="-127"/>
              </a:rPr>
              <a:t>強</a:t>
            </a:r>
            <a:r>
              <a:rPr lang="ko-KR" altLang="ko-KR" sz="2400" kern="100" dirty="0">
                <a:latin typeface="+mn-ea"/>
                <a:cs typeface="굴림" panose="020B0600000101010101" pitchFamily="50" charset="-127"/>
              </a:rPr>
              <a:t>する</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운동하다</a:t>
            </a:r>
            <a:r>
              <a:rPr lang="ko-KR" altLang="ko-KR" sz="2400" kern="100" dirty="0">
                <a:latin typeface="+mn-ea"/>
                <a:cs typeface="바탕체" panose="02030609000101010101" pitchFamily="17" charset="-127"/>
              </a:rPr>
              <a:t>   運動する</a:t>
            </a:r>
            <a:r>
              <a:rPr lang="en-US" altLang="ko-KR" sz="2400" kern="100" dirty="0">
                <a:latin typeface="+mn-ea"/>
                <a:cs typeface="바탕체" panose="02030609000101010101" pitchFamily="17" charset="-127"/>
              </a:rPr>
              <a:t>           </a:t>
            </a:r>
            <a:r>
              <a:rPr lang="ko-KR" altLang="ko-KR" sz="2800" kern="100" dirty="0">
                <a:latin typeface="+mn-ea"/>
                <a:ea typeface="Apple SD Gothic Neo SemiBold"/>
                <a:cs typeface="바탕체" panose="02030609000101010101" pitchFamily="17" charset="-127"/>
              </a:rPr>
              <a:t>전화하다</a:t>
            </a:r>
            <a:r>
              <a:rPr lang="en-US" altLang="ko-KR" sz="2400" kern="100" dirty="0">
                <a:latin typeface="+mn-ea"/>
                <a:cs typeface="바탕체" panose="02030609000101010101" pitchFamily="17" charset="-127"/>
              </a:rPr>
              <a:t>  </a:t>
            </a:r>
            <a:r>
              <a:rPr lang="en-US" altLang="ko-KR" sz="2400" kern="100" dirty="0">
                <a:solidFill>
                  <a:srgbClr val="999999"/>
                </a:solidFill>
                <a:latin typeface="+mn-ea"/>
                <a:cs typeface="Times New Roman" panose="02020603050405020304" pitchFamily="18" charset="0"/>
              </a:rPr>
              <a:t> </a:t>
            </a:r>
            <a:r>
              <a:rPr lang="ko-KR" altLang="ko-KR" sz="2400" kern="100" dirty="0">
                <a:latin typeface="+mn-ea"/>
                <a:cs typeface="바탕체" panose="02030609000101010101" pitchFamily="17" charset="-127"/>
              </a:rPr>
              <a:t>電話する</a:t>
            </a:r>
            <a:endParaRPr lang="ko-KR" altLang="ko-KR" sz="2400" kern="100" dirty="0">
              <a:latin typeface="+mn-ea"/>
              <a:cs typeface="Times New Roman" panose="02020603050405020304" pitchFamily="18" charset="0"/>
            </a:endParaRPr>
          </a:p>
          <a:p>
            <a:pPr algn="just">
              <a:lnSpc>
                <a:spcPct val="150000"/>
              </a:lnSpc>
              <a:spcAft>
                <a:spcPts val="800"/>
              </a:spcAft>
            </a:pPr>
            <a:r>
              <a:rPr lang="ko-KR" altLang="ko-KR" sz="2800" kern="100" dirty="0">
                <a:latin typeface="+mn-ea"/>
                <a:ea typeface="Apple SD Gothic Neo SemiBold"/>
                <a:cs typeface="바탕체" panose="02030609000101010101" pitchFamily="17" charset="-127"/>
              </a:rPr>
              <a:t>이야기하다</a:t>
            </a:r>
            <a:r>
              <a:rPr lang="ko-KR" altLang="ko-KR" sz="2400" kern="100" dirty="0">
                <a:solidFill>
                  <a:srgbClr val="999999"/>
                </a:solidFill>
                <a:latin typeface="+mn-ea"/>
                <a:cs typeface="Times New Roman" panose="02020603050405020304" pitchFamily="18" charset="0"/>
              </a:rPr>
              <a:t> </a:t>
            </a:r>
            <a:r>
              <a:rPr lang="ko-KR" altLang="ko-KR" sz="2400" kern="100" dirty="0">
                <a:latin typeface="+mn-ea"/>
                <a:cs typeface="바탕체" panose="02030609000101010101" pitchFamily="17" charset="-127"/>
              </a:rPr>
              <a:t>話す</a:t>
            </a:r>
            <a:endParaRPr lang="ko-KR" altLang="ko-KR" sz="2400" kern="100" dirty="0">
              <a:latin typeface="+mn-ea"/>
              <a:cs typeface="Times New Roman" panose="02020603050405020304" pitchFamily="18" charset="0"/>
            </a:endParaRPr>
          </a:p>
        </p:txBody>
      </p:sp>
    </p:spTree>
    <p:extLst>
      <p:ext uri="{BB962C8B-B14F-4D97-AF65-F5344CB8AC3E}">
        <p14:creationId xmlns:p14="http://schemas.microsoft.com/office/powerpoint/2010/main" val="3758771977"/>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91205"/>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ko-KR" altLang="en-US" sz="2400" b="1" dirty="0" smtClean="0">
                <a:solidFill>
                  <a:prstClr val="white"/>
                </a:solidFill>
                <a:latin typeface="Apple SD Gothic Neo SemiBold" charset="-127"/>
                <a:ea typeface="Apple SD Gothic Neo SemiBold" charset="-127"/>
                <a:cs typeface="Apple SD Gothic Neo SemiBold" charset="-127"/>
              </a:rPr>
              <a:t>형용사</a:t>
            </a:r>
            <a:r>
              <a:rPr kumimoji="1" lang="en-US" altLang="ko-KR" sz="2400" b="1" dirty="0" smtClean="0">
                <a:solidFill>
                  <a:prstClr val="white"/>
                </a:solidFill>
                <a:latin typeface="Apple SD Gothic Neo SemiBold" charset="-127"/>
                <a:ea typeface="Apple SD Gothic Neo SemiBold" charset="-127"/>
                <a:cs typeface="Apple SD Gothic Neo SemiBold" charset="-127"/>
              </a:rPr>
              <a:t>(</a:t>
            </a:r>
            <a:r>
              <a:rPr lang="ko-KR" altLang="en-US" sz="2400" dirty="0" smtClean="0"/>
              <a:t>形容詞</a:t>
            </a:r>
            <a:r>
              <a:rPr lang="en-US" altLang="ko-KR" sz="2400" dirty="0" smtClean="0"/>
              <a:t>)</a:t>
            </a:r>
            <a:endParaRPr kumimoji="1" lang="ko-KR" altLang="en-US" sz="2400" b="1" i="0" u="none" strike="noStrike" kern="1200" cap="none" spc="0" normalizeH="0" baseline="0" noProof="0" dirty="0">
              <a:ln>
                <a:noFill/>
              </a:ln>
              <a:solidFill>
                <a:prstClr val="white"/>
              </a:solidFill>
              <a:effectLst/>
              <a:uLnTx/>
              <a:uFillTx/>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 name="직사각형 5"/>
          <p:cNvSpPr/>
          <p:nvPr/>
        </p:nvSpPr>
        <p:spPr>
          <a:xfrm>
            <a:off x="1160151" y="1343340"/>
            <a:ext cx="8802366" cy="4616648"/>
          </a:xfrm>
          <a:prstGeom prst="rect">
            <a:avLst/>
          </a:prstGeom>
        </p:spPr>
        <p:txBody>
          <a:bodyPr wrap="square">
            <a:spAutoFit/>
          </a:bodyPr>
          <a:lstStyle/>
          <a:p>
            <a:pPr>
              <a:lnSpc>
                <a:spcPct val="150000"/>
              </a:lnSpc>
            </a:pPr>
            <a:r>
              <a:rPr lang="ko-KR" altLang="ko-KR" sz="2800" dirty="0" smtClean="0">
                <a:latin typeface="+mn-ea"/>
                <a:ea typeface="Apple SD Gothic Neo SemiBold"/>
              </a:rPr>
              <a:t>크다</a:t>
            </a:r>
            <a:r>
              <a:rPr lang="ko-KR" altLang="ko-KR" sz="2400" dirty="0" smtClean="0">
                <a:latin typeface="+mn-ea"/>
              </a:rPr>
              <a:t> </a:t>
            </a:r>
            <a:r>
              <a:rPr lang="en-US" altLang="ko-KR" sz="2400" dirty="0" smtClean="0">
                <a:latin typeface="+mn-ea"/>
              </a:rPr>
              <a:t>        </a:t>
            </a:r>
            <a:r>
              <a:rPr lang="ko-KR" altLang="ko-KR" sz="2400" dirty="0">
                <a:latin typeface="+mn-ea"/>
              </a:rPr>
              <a:t>大きい</a:t>
            </a:r>
            <a:r>
              <a:rPr lang="en-US" altLang="ko-KR" sz="2400" dirty="0">
                <a:latin typeface="+mn-ea"/>
              </a:rPr>
              <a:t>       </a:t>
            </a:r>
            <a:r>
              <a:rPr lang="en-US" altLang="ko-KR" sz="2400" dirty="0" smtClean="0">
                <a:latin typeface="+mn-ea"/>
              </a:rPr>
              <a:t>         </a:t>
            </a:r>
            <a:r>
              <a:rPr lang="ko-KR" altLang="ko-KR" sz="2800" dirty="0" smtClean="0">
                <a:latin typeface="+mn-ea"/>
                <a:ea typeface="Apple SD Gothic Neo SemiBold"/>
              </a:rPr>
              <a:t>작다 </a:t>
            </a:r>
            <a:r>
              <a:rPr lang="en-US" altLang="ko-KR" sz="2800" dirty="0" smtClean="0">
                <a:latin typeface="+mn-ea"/>
                <a:ea typeface="Apple SD Gothic Neo SemiBold"/>
              </a:rPr>
              <a:t> </a:t>
            </a:r>
            <a:r>
              <a:rPr lang="en-US" altLang="ko-KR" sz="2400" dirty="0" smtClean="0">
                <a:latin typeface="+mn-ea"/>
              </a:rPr>
              <a:t>        </a:t>
            </a:r>
            <a:r>
              <a:rPr lang="ko-KR" altLang="ko-KR" sz="2400" dirty="0">
                <a:latin typeface="+mn-ea"/>
              </a:rPr>
              <a:t>小さい </a:t>
            </a:r>
          </a:p>
          <a:p>
            <a:pPr>
              <a:lnSpc>
                <a:spcPct val="150000"/>
              </a:lnSpc>
            </a:pPr>
            <a:r>
              <a:rPr lang="ko-KR" altLang="ko-KR" sz="2800" dirty="0">
                <a:latin typeface="+mn-ea"/>
                <a:ea typeface="Apple SD Gothic Neo SemiBold"/>
              </a:rPr>
              <a:t>많다</a:t>
            </a:r>
            <a:r>
              <a:rPr lang="en-US" altLang="ko-KR" sz="2800" dirty="0">
                <a:latin typeface="+mn-ea"/>
                <a:ea typeface="Apple SD Gothic Neo SemiBold"/>
              </a:rPr>
              <a:t>  </a:t>
            </a:r>
            <a:r>
              <a:rPr lang="en-US" altLang="ko-KR" sz="2400" dirty="0">
                <a:latin typeface="+mn-ea"/>
              </a:rPr>
              <a:t>       </a:t>
            </a:r>
            <a:r>
              <a:rPr lang="ko-KR" altLang="ko-KR" sz="2400" dirty="0">
                <a:latin typeface="+mn-ea"/>
              </a:rPr>
              <a:t>多い</a:t>
            </a:r>
            <a:r>
              <a:rPr lang="en-US" altLang="ko-KR" sz="2400" dirty="0">
                <a:latin typeface="+mn-ea"/>
              </a:rPr>
              <a:t>         </a:t>
            </a:r>
            <a:r>
              <a:rPr lang="en-US" altLang="ko-KR" sz="2400" dirty="0" smtClean="0">
                <a:latin typeface="+mn-ea"/>
              </a:rPr>
              <a:t>          </a:t>
            </a:r>
            <a:r>
              <a:rPr lang="ko-KR" altLang="ko-KR" sz="2800" dirty="0" smtClean="0">
                <a:latin typeface="+mn-ea"/>
                <a:ea typeface="Apple SD Gothic Neo SemiBold"/>
              </a:rPr>
              <a:t>적다</a:t>
            </a:r>
            <a:r>
              <a:rPr lang="ko-KR" altLang="ko-KR" sz="2400" dirty="0" smtClean="0">
                <a:latin typeface="+mn-ea"/>
              </a:rPr>
              <a:t> </a:t>
            </a:r>
            <a:r>
              <a:rPr lang="en-US" altLang="ko-KR" sz="2400" dirty="0" smtClean="0">
                <a:latin typeface="+mn-ea"/>
              </a:rPr>
              <a:t>         </a:t>
            </a:r>
            <a:r>
              <a:rPr lang="ko-KR" altLang="ko-KR" sz="2400" dirty="0">
                <a:latin typeface="+mn-ea"/>
              </a:rPr>
              <a:t>少ない</a:t>
            </a:r>
          </a:p>
          <a:p>
            <a:pPr>
              <a:lnSpc>
                <a:spcPct val="150000"/>
              </a:lnSpc>
            </a:pPr>
            <a:r>
              <a:rPr lang="en-US" altLang="ko-KR" sz="2800" dirty="0">
                <a:latin typeface="+mn-ea"/>
                <a:ea typeface="Apple SD Gothic Neo SemiBold"/>
              </a:rPr>
              <a:t>(</a:t>
            </a:r>
            <a:r>
              <a:rPr lang="ko-KR" altLang="ko-KR" sz="2800" dirty="0">
                <a:latin typeface="+mn-ea"/>
                <a:ea typeface="Apple SD Gothic Neo SemiBold"/>
              </a:rPr>
              <a:t>날씨가</a:t>
            </a:r>
            <a:r>
              <a:rPr lang="en-US" altLang="ko-KR" sz="2800" dirty="0">
                <a:latin typeface="+mn-ea"/>
                <a:ea typeface="Apple SD Gothic Neo SemiBold"/>
              </a:rPr>
              <a:t>)</a:t>
            </a:r>
            <a:r>
              <a:rPr lang="ko-KR" altLang="ko-KR" sz="2800" dirty="0">
                <a:latin typeface="+mn-ea"/>
                <a:ea typeface="Apple SD Gothic Neo SemiBold"/>
              </a:rPr>
              <a:t>좋다 </a:t>
            </a:r>
            <a:r>
              <a:rPr lang="en-US" altLang="ko-KR" sz="2400" dirty="0">
                <a:latin typeface="+mn-ea"/>
              </a:rPr>
              <a:t>(</a:t>
            </a:r>
            <a:r>
              <a:rPr lang="ko-KR" altLang="ko-KR" sz="2400" dirty="0">
                <a:latin typeface="+mn-ea"/>
              </a:rPr>
              <a:t>天気が</a:t>
            </a:r>
            <a:r>
              <a:rPr lang="en-US" altLang="ko-KR" sz="2400" dirty="0">
                <a:latin typeface="+mn-ea"/>
              </a:rPr>
              <a:t>)</a:t>
            </a:r>
            <a:r>
              <a:rPr lang="ko-KR" altLang="ko-KR" sz="2400" dirty="0">
                <a:latin typeface="+mn-ea"/>
              </a:rPr>
              <a:t>いい </a:t>
            </a:r>
            <a:r>
              <a:rPr lang="en-US" altLang="ko-KR" sz="2400" dirty="0" smtClean="0">
                <a:latin typeface="+mn-ea"/>
              </a:rPr>
              <a:t>  </a:t>
            </a:r>
            <a:r>
              <a:rPr lang="ko-KR" altLang="ko-KR" sz="2400" dirty="0" smtClean="0">
                <a:latin typeface="+mn-ea"/>
              </a:rPr>
              <a:t> </a:t>
            </a:r>
            <a:r>
              <a:rPr lang="en-US" altLang="ko-KR" sz="2800" dirty="0">
                <a:latin typeface="+mn-ea"/>
                <a:ea typeface="Apple SD Gothic Neo SemiBold"/>
              </a:rPr>
              <a:t>(</a:t>
            </a:r>
            <a:r>
              <a:rPr lang="ko-KR" altLang="ko-KR" sz="2800" dirty="0">
                <a:latin typeface="+mn-ea"/>
                <a:ea typeface="Apple SD Gothic Neo SemiBold"/>
              </a:rPr>
              <a:t>날씨가</a:t>
            </a:r>
            <a:r>
              <a:rPr lang="en-US" altLang="ko-KR" sz="2800" dirty="0">
                <a:latin typeface="+mn-ea"/>
                <a:ea typeface="Apple SD Gothic Neo SemiBold"/>
              </a:rPr>
              <a:t>)</a:t>
            </a:r>
            <a:r>
              <a:rPr lang="ko-KR" altLang="ko-KR" sz="2800" dirty="0">
                <a:latin typeface="+mn-ea"/>
                <a:ea typeface="Apple SD Gothic Neo SemiBold"/>
              </a:rPr>
              <a:t>나쁘다 </a:t>
            </a:r>
            <a:r>
              <a:rPr lang="en-US" altLang="ko-KR" sz="2400" dirty="0">
                <a:latin typeface="+mn-ea"/>
              </a:rPr>
              <a:t>(</a:t>
            </a:r>
            <a:r>
              <a:rPr lang="ko-KR" altLang="ko-KR" sz="2400" dirty="0">
                <a:latin typeface="+mn-ea"/>
              </a:rPr>
              <a:t>天気が</a:t>
            </a:r>
            <a:r>
              <a:rPr lang="en-US" altLang="ko-KR" sz="2400" dirty="0">
                <a:latin typeface="+mn-ea"/>
              </a:rPr>
              <a:t>)</a:t>
            </a:r>
            <a:r>
              <a:rPr lang="ko-KR" altLang="ko-KR" sz="2400" dirty="0">
                <a:latin typeface="+mn-ea"/>
              </a:rPr>
              <a:t>悪い</a:t>
            </a:r>
          </a:p>
          <a:p>
            <a:pPr>
              <a:lnSpc>
                <a:spcPct val="150000"/>
              </a:lnSpc>
            </a:pPr>
            <a:r>
              <a:rPr lang="ko-KR" altLang="ko-KR" sz="2800" dirty="0">
                <a:latin typeface="+mn-ea"/>
                <a:ea typeface="Apple SD Gothic Neo SemiBold"/>
              </a:rPr>
              <a:t>싸다 </a:t>
            </a:r>
            <a:r>
              <a:rPr lang="en-US" altLang="ko-KR" sz="2400" dirty="0">
                <a:latin typeface="+mn-ea"/>
              </a:rPr>
              <a:t>        </a:t>
            </a:r>
            <a:r>
              <a:rPr lang="ko-KR" altLang="ko-KR" sz="2400" dirty="0">
                <a:latin typeface="+mn-ea"/>
              </a:rPr>
              <a:t>安い</a:t>
            </a:r>
            <a:r>
              <a:rPr lang="en-US" altLang="ko-KR" sz="2400" dirty="0">
                <a:latin typeface="+mn-ea"/>
              </a:rPr>
              <a:t>   </a:t>
            </a:r>
            <a:r>
              <a:rPr lang="en-US" altLang="ko-KR" sz="2400" dirty="0" smtClean="0">
                <a:latin typeface="+mn-ea"/>
              </a:rPr>
              <a:t>               </a:t>
            </a:r>
            <a:r>
              <a:rPr lang="ko-KR" altLang="ko-KR" sz="2800" dirty="0">
                <a:latin typeface="+mn-ea"/>
                <a:ea typeface="Apple SD Gothic Neo SemiBold"/>
              </a:rPr>
              <a:t>비싸다</a:t>
            </a:r>
            <a:r>
              <a:rPr lang="ko-KR" altLang="ko-KR" sz="2400" dirty="0">
                <a:latin typeface="+mn-ea"/>
              </a:rPr>
              <a:t>  </a:t>
            </a:r>
            <a:r>
              <a:rPr lang="en-US" altLang="ko-KR" sz="2400" dirty="0">
                <a:latin typeface="+mn-ea"/>
              </a:rPr>
              <a:t>      </a:t>
            </a:r>
            <a:r>
              <a:rPr lang="ko-KR" altLang="ko-KR" sz="2400" dirty="0">
                <a:latin typeface="+mn-ea"/>
              </a:rPr>
              <a:t>高い </a:t>
            </a:r>
          </a:p>
          <a:p>
            <a:pPr>
              <a:lnSpc>
                <a:spcPct val="150000"/>
              </a:lnSpc>
            </a:pPr>
            <a:r>
              <a:rPr lang="ko-KR" altLang="ko-KR" sz="2800" dirty="0">
                <a:latin typeface="+mn-ea"/>
                <a:ea typeface="Apple SD Gothic Neo SemiBold"/>
              </a:rPr>
              <a:t>맛있다</a:t>
            </a:r>
            <a:r>
              <a:rPr lang="ko-KR" altLang="ko-KR" sz="2400" dirty="0">
                <a:latin typeface="+mn-ea"/>
              </a:rPr>
              <a:t> </a:t>
            </a:r>
            <a:r>
              <a:rPr lang="en-US" altLang="ko-KR" sz="2400" dirty="0">
                <a:latin typeface="+mn-ea"/>
              </a:rPr>
              <a:t>      </a:t>
            </a:r>
            <a:r>
              <a:rPr lang="ja-JP" altLang="ko-KR" sz="2400" dirty="0">
                <a:latin typeface="+mn-ea"/>
              </a:rPr>
              <a:t>おいしい</a:t>
            </a:r>
            <a:r>
              <a:rPr lang="en-US" altLang="ko-KR" sz="2400" dirty="0">
                <a:latin typeface="+mn-ea"/>
              </a:rPr>
              <a:t>     </a:t>
            </a:r>
            <a:r>
              <a:rPr lang="en-US" altLang="ko-KR" sz="2400" dirty="0" smtClean="0">
                <a:latin typeface="+mn-ea"/>
              </a:rPr>
              <a:t>      </a:t>
            </a:r>
            <a:r>
              <a:rPr lang="ko-KR" altLang="ko-KR" sz="2800" dirty="0">
                <a:latin typeface="+mn-ea"/>
                <a:ea typeface="Apple SD Gothic Neo SemiBold"/>
              </a:rPr>
              <a:t>맛없다</a:t>
            </a:r>
            <a:r>
              <a:rPr lang="ko-KR" altLang="ko-KR" sz="2400" dirty="0">
                <a:latin typeface="+mn-ea"/>
              </a:rPr>
              <a:t>  </a:t>
            </a:r>
            <a:r>
              <a:rPr lang="en-US" altLang="ko-KR" sz="2400" dirty="0">
                <a:latin typeface="+mn-ea"/>
              </a:rPr>
              <a:t>      </a:t>
            </a:r>
            <a:r>
              <a:rPr lang="ja-JP" altLang="ko-KR" sz="2400" dirty="0">
                <a:latin typeface="+mn-ea"/>
              </a:rPr>
              <a:t>まずい </a:t>
            </a:r>
            <a:endParaRPr lang="ko-KR" altLang="ko-KR" sz="2400" dirty="0">
              <a:latin typeface="+mn-ea"/>
            </a:endParaRPr>
          </a:p>
          <a:p>
            <a:pPr>
              <a:lnSpc>
                <a:spcPct val="150000"/>
              </a:lnSpc>
            </a:pPr>
            <a:r>
              <a:rPr lang="ko-KR" altLang="ko-KR" sz="2800" dirty="0">
                <a:latin typeface="+mn-ea"/>
                <a:ea typeface="Apple SD Gothic Neo SemiBold"/>
              </a:rPr>
              <a:t>재미있다</a:t>
            </a:r>
            <a:r>
              <a:rPr lang="ko-KR" altLang="ko-KR" sz="2400" dirty="0">
                <a:latin typeface="+mn-ea"/>
              </a:rPr>
              <a:t> </a:t>
            </a:r>
            <a:r>
              <a:rPr lang="en-US" altLang="ko-KR" sz="2400" dirty="0">
                <a:latin typeface="+mn-ea"/>
              </a:rPr>
              <a:t>    </a:t>
            </a:r>
            <a:r>
              <a:rPr lang="ko-KR" altLang="ko-KR" sz="2400" dirty="0" err="1">
                <a:latin typeface="+mn-ea"/>
              </a:rPr>
              <a:t>面白</a:t>
            </a:r>
            <a:r>
              <a:rPr lang="ja-JP" altLang="ko-KR" sz="2400" dirty="0">
                <a:latin typeface="+mn-ea"/>
              </a:rPr>
              <a:t>い</a:t>
            </a:r>
            <a:r>
              <a:rPr lang="en-US" altLang="ko-KR" sz="2400" dirty="0">
                <a:latin typeface="+mn-ea"/>
              </a:rPr>
              <a:t>       </a:t>
            </a:r>
            <a:r>
              <a:rPr lang="en-US" altLang="ko-KR" sz="2400" dirty="0" smtClean="0">
                <a:latin typeface="+mn-ea"/>
              </a:rPr>
              <a:t>      </a:t>
            </a:r>
            <a:r>
              <a:rPr lang="ko-KR" altLang="ko-KR" sz="2800" dirty="0">
                <a:latin typeface="+mn-ea"/>
                <a:ea typeface="Apple SD Gothic Neo SemiBold"/>
              </a:rPr>
              <a:t>재미없다</a:t>
            </a:r>
            <a:r>
              <a:rPr lang="en-US" altLang="ko-KR" sz="2400" dirty="0">
                <a:latin typeface="+mn-ea"/>
              </a:rPr>
              <a:t>      </a:t>
            </a:r>
            <a:r>
              <a:rPr lang="ko-KR" altLang="ko-KR" sz="2400" dirty="0" err="1">
                <a:latin typeface="+mn-ea"/>
              </a:rPr>
              <a:t>面白</a:t>
            </a:r>
            <a:r>
              <a:rPr lang="ko-KR" altLang="ko-KR" sz="2400" dirty="0">
                <a:latin typeface="+mn-ea"/>
              </a:rPr>
              <a:t>くない</a:t>
            </a:r>
          </a:p>
          <a:p>
            <a:pPr>
              <a:lnSpc>
                <a:spcPct val="150000"/>
              </a:lnSpc>
            </a:pPr>
            <a:r>
              <a:rPr lang="ko-KR" altLang="ko-KR" sz="2800" dirty="0">
                <a:latin typeface="+mn-ea"/>
                <a:ea typeface="Apple SD Gothic Neo SemiBold"/>
              </a:rPr>
              <a:t>쉽다</a:t>
            </a:r>
            <a:r>
              <a:rPr lang="en-US" altLang="ko-KR" sz="2800" dirty="0">
                <a:latin typeface="+mn-ea"/>
                <a:ea typeface="Apple SD Gothic Neo SemiBold"/>
              </a:rPr>
              <a:t>     </a:t>
            </a:r>
            <a:r>
              <a:rPr lang="en-US" altLang="ko-KR" sz="2400" dirty="0">
                <a:latin typeface="+mn-ea"/>
              </a:rPr>
              <a:t>    </a:t>
            </a:r>
            <a:r>
              <a:rPr lang="ko-KR" altLang="ko-KR" sz="2400" dirty="0">
                <a:latin typeface="+mn-ea"/>
              </a:rPr>
              <a:t>易しい</a:t>
            </a:r>
            <a:r>
              <a:rPr lang="en-US" altLang="ko-KR" sz="2400" dirty="0">
                <a:latin typeface="+mn-ea"/>
              </a:rPr>
              <a:t>       </a:t>
            </a:r>
            <a:r>
              <a:rPr lang="en-US" altLang="ko-KR" sz="2400" dirty="0" smtClean="0">
                <a:latin typeface="+mn-ea"/>
              </a:rPr>
              <a:t>        </a:t>
            </a:r>
            <a:r>
              <a:rPr lang="ko-KR" altLang="ko-KR" sz="2800" dirty="0">
                <a:latin typeface="+mn-ea"/>
                <a:ea typeface="Apple SD Gothic Neo SemiBold"/>
              </a:rPr>
              <a:t>어렵다</a:t>
            </a:r>
            <a:r>
              <a:rPr lang="ko-KR" altLang="ko-KR" sz="2400" dirty="0">
                <a:latin typeface="+mn-ea"/>
              </a:rPr>
              <a:t> </a:t>
            </a:r>
            <a:r>
              <a:rPr lang="en-US" altLang="ko-KR" sz="2400" dirty="0">
                <a:latin typeface="+mn-ea"/>
              </a:rPr>
              <a:t>       </a:t>
            </a:r>
            <a:r>
              <a:rPr lang="ko-KR" altLang="ko-KR" sz="2400" dirty="0" smtClean="0">
                <a:latin typeface="+mn-ea"/>
              </a:rPr>
              <a:t>難しい</a:t>
            </a:r>
            <a:endParaRPr lang="en-US" altLang="ko-KR" sz="2400" dirty="0" smtClean="0">
              <a:latin typeface="+mn-ea"/>
            </a:endParaRPr>
          </a:p>
        </p:txBody>
      </p:sp>
    </p:spTree>
    <p:extLst>
      <p:ext uri="{BB962C8B-B14F-4D97-AF65-F5344CB8AC3E}">
        <p14:creationId xmlns:p14="http://schemas.microsoft.com/office/powerpoint/2010/main" val="3708320005"/>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91205"/>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ko-KR" altLang="en-US" sz="2400" b="1" dirty="0">
                <a:solidFill>
                  <a:prstClr val="white"/>
                </a:solidFill>
                <a:latin typeface="Apple SD Gothic Neo SemiBold" charset="-127"/>
                <a:ea typeface="Apple SD Gothic Neo SemiBold" charset="-127"/>
                <a:cs typeface="Apple SD Gothic Neo SemiBold" charset="-127"/>
              </a:rPr>
              <a:t>형용사</a:t>
            </a:r>
            <a:r>
              <a:rPr kumimoji="1" lang="en-US" altLang="ko-KR" sz="2400" b="1" dirty="0">
                <a:solidFill>
                  <a:prstClr val="white"/>
                </a:solidFill>
                <a:latin typeface="Apple SD Gothic Neo SemiBold" charset="-127"/>
                <a:ea typeface="Apple SD Gothic Neo SemiBold" charset="-127"/>
                <a:cs typeface="Apple SD Gothic Neo SemiBold" charset="-127"/>
              </a:rPr>
              <a:t>(</a:t>
            </a:r>
            <a:r>
              <a:rPr lang="ko-KR" altLang="en-US" sz="2400" dirty="0"/>
              <a:t>形容詞</a:t>
            </a:r>
            <a:r>
              <a:rPr lang="en-US" altLang="ko-KR" sz="2400" dirty="0" smtClean="0"/>
              <a:t>)</a:t>
            </a: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6" name="직사각형 5"/>
          <p:cNvSpPr/>
          <p:nvPr/>
        </p:nvSpPr>
        <p:spPr>
          <a:xfrm>
            <a:off x="1372241" y="1153982"/>
            <a:ext cx="7887966" cy="5262979"/>
          </a:xfrm>
          <a:prstGeom prst="rect">
            <a:avLst/>
          </a:prstGeom>
        </p:spPr>
        <p:txBody>
          <a:bodyPr wrap="square">
            <a:spAutoFit/>
          </a:bodyPr>
          <a:lstStyle/>
          <a:p>
            <a:pPr>
              <a:lnSpc>
                <a:spcPct val="150000"/>
              </a:lnSpc>
            </a:pPr>
            <a:r>
              <a:rPr lang="ko-KR" altLang="ko-KR" sz="2800" dirty="0" smtClean="0">
                <a:latin typeface="+mn-ea"/>
                <a:ea typeface="Apple SD Gothic Neo SemiBold"/>
              </a:rPr>
              <a:t>덥다</a:t>
            </a:r>
            <a:r>
              <a:rPr lang="en-US" altLang="ko-KR" sz="2800" dirty="0" smtClean="0">
                <a:latin typeface="+mn-ea"/>
                <a:ea typeface="Apple SD Gothic Neo SemiBold"/>
              </a:rPr>
              <a:t> </a:t>
            </a:r>
            <a:r>
              <a:rPr lang="en-US" altLang="ko-KR" sz="2400" dirty="0" smtClean="0">
                <a:latin typeface="+mn-ea"/>
              </a:rPr>
              <a:t>           </a:t>
            </a:r>
            <a:r>
              <a:rPr lang="ko-KR" altLang="ko-KR" sz="2400" dirty="0">
                <a:latin typeface="+mn-ea"/>
              </a:rPr>
              <a:t>暑い</a:t>
            </a:r>
            <a:r>
              <a:rPr lang="en-US" altLang="ko-KR" sz="2400" dirty="0">
                <a:latin typeface="+mn-ea"/>
              </a:rPr>
              <a:t>     </a:t>
            </a:r>
            <a:r>
              <a:rPr lang="en-US" altLang="ko-KR" sz="2400" dirty="0" smtClean="0">
                <a:latin typeface="+mn-ea"/>
              </a:rPr>
              <a:t>        </a:t>
            </a:r>
            <a:r>
              <a:rPr lang="ko-KR" altLang="ko-KR" sz="2800" dirty="0" smtClean="0">
                <a:latin typeface="+mn-ea"/>
                <a:ea typeface="Apple SD Gothic Neo SemiBold"/>
              </a:rPr>
              <a:t>춥다</a:t>
            </a:r>
            <a:r>
              <a:rPr lang="en-US" altLang="ko-KR" sz="2400" dirty="0" smtClean="0">
                <a:latin typeface="+mn-ea"/>
              </a:rPr>
              <a:t>             </a:t>
            </a:r>
            <a:r>
              <a:rPr lang="ko-KR" altLang="ko-KR" sz="2400" dirty="0">
                <a:latin typeface="+mn-ea"/>
              </a:rPr>
              <a:t>寒い</a:t>
            </a:r>
          </a:p>
          <a:p>
            <a:pPr>
              <a:lnSpc>
                <a:spcPct val="150000"/>
              </a:lnSpc>
            </a:pPr>
            <a:r>
              <a:rPr lang="ko-KR" altLang="ko-KR" sz="2800" dirty="0">
                <a:latin typeface="+mn-ea"/>
                <a:ea typeface="Apple SD Gothic Neo SemiBold"/>
              </a:rPr>
              <a:t>맵다</a:t>
            </a:r>
            <a:r>
              <a:rPr lang="en-US" altLang="ko-KR" sz="2400" dirty="0">
                <a:latin typeface="+mn-ea"/>
              </a:rPr>
              <a:t>         </a:t>
            </a:r>
            <a:r>
              <a:rPr lang="en-US" altLang="ko-KR" sz="2400" dirty="0" smtClean="0">
                <a:latin typeface="+mn-ea"/>
              </a:rPr>
              <a:t>   </a:t>
            </a:r>
            <a:r>
              <a:rPr lang="ko-KR" altLang="ko-KR" sz="2400" dirty="0" smtClean="0">
                <a:latin typeface="+mn-ea"/>
              </a:rPr>
              <a:t>辛い</a:t>
            </a:r>
            <a:r>
              <a:rPr lang="en-US" altLang="ko-KR" sz="2400" dirty="0" smtClean="0">
                <a:latin typeface="+mn-ea"/>
              </a:rPr>
              <a:t>             </a:t>
            </a:r>
            <a:r>
              <a:rPr lang="ko-KR" altLang="ko-KR" sz="2800" dirty="0" smtClean="0">
                <a:latin typeface="+mn-ea"/>
                <a:ea typeface="Apple SD Gothic Neo SemiBold"/>
              </a:rPr>
              <a:t>친절하다</a:t>
            </a:r>
            <a:r>
              <a:rPr lang="ko-KR" altLang="ko-KR" sz="2400" dirty="0" smtClean="0">
                <a:latin typeface="+mn-ea"/>
              </a:rPr>
              <a:t> </a:t>
            </a:r>
            <a:r>
              <a:rPr lang="en-US" altLang="ko-KR" sz="2400" dirty="0" smtClean="0">
                <a:latin typeface="+mn-ea"/>
              </a:rPr>
              <a:t>     </a:t>
            </a:r>
            <a:r>
              <a:rPr lang="ko-KR" altLang="ko-KR" sz="2400" dirty="0">
                <a:latin typeface="+mn-ea"/>
              </a:rPr>
              <a:t>親切だ</a:t>
            </a:r>
          </a:p>
          <a:p>
            <a:pPr>
              <a:lnSpc>
                <a:spcPct val="150000"/>
              </a:lnSpc>
            </a:pPr>
            <a:r>
              <a:rPr lang="ko-KR" altLang="ko-KR" sz="2800" dirty="0">
                <a:latin typeface="+mn-ea"/>
                <a:ea typeface="Apple SD Gothic Neo SemiBold"/>
              </a:rPr>
              <a:t>조용하다 </a:t>
            </a:r>
            <a:r>
              <a:rPr lang="en-US" altLang="ko-KR" sz="2400" dirty="0">
                <a:latin typeface="+mn-ea"/>
              </a:rPr>
              <a:t>    </a:t>
            </a:r>
            <a:r>
              <a:rPr lang="ko-KR" altLang="ko-KR" sz="2400" dirty="0">
                <a:latin typeface="+mn-ea"/>
              </a:rPr>
              <a:t>静かだ</a:t>
            </a:r>
            <a:r>
              <a:rPr lang="en-US" altLang="ko-KR" sz="2400" dirty="0">
                <a:latin typeface="+mn-ea"/>
              </a:rPr>
              <a:t>     </a:t>
            </a:r>
            <a:r>
              <a:rPr lang="en-US" altLang="ko-KR" sz="2400" dirty="0" smtClean="0">
                <a:latin typeface="+mn-ea"/>
              </a:rPr>
              <a:t>     </a:t>
            </a:r>
            <a:r>
              <a:rPr lang="ko-KR" altLang="ko-KR" sz="2800" dirty="0">
                <a:latin typeface="+mn-ea"/>
                <a:ea typeface="Apple SD Gothic Neo SemiBold"/>
              </a:rPr>
              <a:t>시끄럽다 </a:t>
            </a:r>
            <a:r>
              <a:rPr lang="en-US" altLang="ko-KR" sz="2400" dirty="0">
                <a:latin typeface="+mn-ea"/>
              </a:rPr>
              <a:t> </a:t>
            </a:r>
            <a:r>
              <a:rPr lang="en-US" altLang="ko-KR" sz="2400" dirty="0" smtClean="0">
                <a:latin typeface="+mn-ea"/>
              </a:rPr>
              <a:t>   </a:t>
            </a:r>
            <a:r>
              <a:rPr lang="ko-KR" altLang="ko-KR" sz="2400" dirty="0">
                <a:latin typeface="+mn-ea"/>
              </a:rPr>
              <a:t>うるさい</a:t>
            </a:r>
          </a:p>
          <a:p>
            <a:pPr>
              <a:lnSpc>
                <a:spcPct val="150000"/>
              </a:lnSpc>
            </a:pPr>
            <a:r>
              <a:rPr lang="ko-KR" altLang="ko-KR" sz="2800" dirty="0">
                <a:latin typeface="+mn-ea"/>
                <a:ea typeface="Apple SD Gothic Neo SemiBold"/>
              </a:rPr>
              <a:t>깨끗하다</a:t>
            </a:r>
            <a:r>
              <a:rPr lang="en-US" altLang="ko-KR" sz="2400" dirty="0">
                <a:latin typeface="+mn-ea"/>
              </a:rPr>
              <a:t>     </a:t>
            </a:r>
            <a:r>
              <a:rPr lang="ja-JP" altLang="ko-KR" sz="2400" dirty="0">
                <a:latin typeface="+mn-ea"/>
              </a:rPr>
              <a:t>きれい</a:t>
            </a:r>
            <a:r>
              <a:rPr lang="ja-JP" altLang="ko-KR" sz="2400" dirty="0" smtClean="0">
                <a:latin typeface="+mn-ea"/>
              </a:rPr>
              <a:t>だ</a:t>
            </a:r>
            <a:r>
              <a:rPr lang="en-US" altLang="ko-KR" sz="2400" dirty="0" smtClean="0">
                <a:latin typeface="+mn-ea"/>
              </a:rPr>
              <a:t>       </a:t>
            </a:r>
            <a:r>
              <a:rPr lang="ko-KR" altLang="ko-KR" sz="2800" dirty="0">
                <a:latin typeface="+mn-ea"/>
                <a:ea typeface="Apple SD Gothic Neo SemiBold"/>
              </a:rPr>
              <a:t>더럽다</a:t>
            </a:r>
            <a:r>
              <a:rPr lang="ko-KR" altLang="ko-KR" sz="2400" dirty="0">
                <a:latin typeface="+mn-ea"/>
              </a:rPr>
              <a:t> </a:t>
            </a:r>
            <a:r>
              <a:rPr lang="en-US" altLang="ko-KR" sz="2400" dirty="0">
                <a:latin typeface="+mn-ea"/>
              </a:rPr>
              <a:t>      </a:t>
            </a:r>
            <a:r>
              <a:rPr lang="en-US" altLang="ko-KR" sz="2400" dirty="0" smtClean="0">
                <a:latin typeface="+mn-ea"/>
              </a:rPr>
              <a:t>  </a:t>
            </a:r>
            <a:r>
              <a:rPr lang="ja-JP" altLang="ko-KR" sz="2400" dirty="0">
                <a:latin typeface="+mn-ea"/>
              </a:rPr>
              <a:t>きたない</a:t>
            </a:r>
            <a:endParaRPr lang="ko-KR" altLang="ko-KR" sz="2400" dirty="0">
              <a:latin typeface="+mn-ea"/>
            </a:endParaRPr>
          </a:p>
          <a:p>
            <a:pPr>
              <a:lnSpc>
                <a:spcPct val="150000"/>
              </a:lnSpc>
            </a:pPr>
            <a:r>
              <a:rPr lang="ko-KR" altLang="ko-KR" sz="2800" dirty="0">
                <a:latin typeface="+mn-ea"/>
                <a:ea typeface="Apple SD Gothic Neo SemiBold"/>
              </a:rPr>
              <a:t>아프다</a:t>
            </a:r>
            <a:r>
              <a:rPr lang="en-US" altLang="ko-KR" sz="2400" dirty="0">
                <a:latin typeface="+mn-ea"/>
              </a:rPr>
              <a:t>       </a:t>
            </a:r>
            <a:r>
              <a:rPr lang="en-US" altLang="ko-KR" sz="2400" dirty="0" smtClean="0">
                <a:latin typeface="+mn-ea"/>
              </a:rPr>
              <a:t> </a:t>
            </a:r>
            <a:r>
              <a:rPr lang="ko-KR" altLang="ko-KR" sz="2400" dirty="0" smtClean="0">
                <a:latin typeface="+mn-ea"/>
              </a:rPr>
              <a:t>痛い</a:t>
            </a:r>
            <a:r>
              <a:rPr lang="en-US" altLang="ko-KR" sz="2400" dirty="0" smtClean="0">
                <a:latin typeface="+mn-ea"/>
              </a:rPr>
              <a:t>             </a:t>
            </a:r>
            <a:r>
              <a:rPr lang="ko-KR" altLang="ko-KR" sz="2800" dirty="0" smtClean="0">
                <a:latin typeface="+mn-ea"/>
                <a:ea typeface="Apple SD Gothic Neo SemiBold"/>
              </a:rPr>
              <a:t>피곤하다</a:t>
            </a:r>
            <a:r>
              <a:rPr lang="en-US" altLang="ko-KR" sz="2400" dirty="0" smtClean="0">
                <a:latin typeface="+mn-ea"/>
              </a:rPr>
              <a:t>      </a:t>
            </a:r>
            <a:r>
              <a:rPr lang="ko-KR" altLang="ko-KR" sz="2400" dirty="0">
                <a:latin typeface="+mn-ea"/>
              </a:rPr>
              <a:t>疲れた</a:t>
            </a:r>
          </a:p>
          <a:p>
            <a:pPr>
              <a:lnSpc>
                <a:spcPct val="150000"/>
              </a:lnSpc>
            </a:pPr>
            <a:r>
              <a:rPr lang="ko-KR" altLang="ko-KR" sz="2800" dirty="0">
                <a:latin typeface="+mn-ea"/>
                <a:ea typeface="Apple SD Gothic Neo SemiBold"/>
              </a:rPr>
              <a:t>예쁘다</a:t>
            </a:r>
            <a:r>
              <a:rPr lang="ko-KR" altLang="ko-KR" sz="2400" dirty="0">
                <a:latin typeface="+mn-ea"/>
              </a:rPr>
              <a:t> </a:t>
            </a:r>
            <a:r>
              <a:rPr lang="en-US" altLang="ko-KR" sz="2400" dirty="0">
                <a:latin typeface="+mn-ea"/>
              </a:rPr>
              <a:t>      </a:t>
            </a:r>
            <a:r>
              <a:rPr lang="ja-JP" altLang="ko-KR" sz="2400" dirty="0" smtClean="0">
                <a:latin typeface="+mn-ea"/>
              </a:rPr>
              <a:t>き</a:t>
            </a:r>
            <a:r>
              <a:rPr lang="ja-JP" altLang="ko-KR" sz="2400" dirty="0">
                <a:latin typeface="+mn-ea"/>
              </a:rPr>
              <a:t>れいだ</a:t>
            </a:r>
            <a:r>
              <a:rPr lang="en-US" altLang="ko-KR" sz="2400" dirty="0">
                <a:latin typeface="+mn-ea"/>
              </a:rPr>
              <a:t>    </a:t>
            </a:r>
            <a:r>
              <a:rPr lang="en-US" altLang="ko-KR" sz="2400" dirty="0" smtClean="0">
                <a:latin typeface="+mn-ea"/>
              </a:rPr>
              <a:t>    </a:t>
            </a:r>
            <a:r>
              <a:rPr lang="ko-KR" altLang="ko-KR" sz="2800" dirty="0" smtClean="0">
                <a:latin typeface="+mn-ea"/>
                <a:ea typeface="Apple SD Gothic Neo SemiBold"/>
              </a:rPr>
              <a:t>멋있다</a:t>
            </a:r>
            <a:r>
              <a:rPr lang="en-US" altLang="ko-KR" sz="2400" dirty="0" smtClean="0">
                <a:latin typeface="+mn-ea"/>
              </a:rPr>
              <a:t>         </a:t>
            </a:r>
            <a:r>
              <a:rPr lang="ja-JP" altLang="ko-KR" sz="2400" dirty="0" smtClean="0">
                <a:latin typeface="+mn-ea"/>
              </a:rPr>
              <a:t>す</a:t>
            </a:r>
            <a:r>
              <a:rPr lang="ja-JP" altLang="ko-KR" sz="2400" dirty="0">
                <a:latin typeface="+mn-ea"/>
              </a:rPr>
              <a:t>てきだ</a:t>
            </a:r>
            <a:endParaRPr lang="ko-KR" altLang="ko-KR" sz="2400" dirty="0">
              <a:latin typeface="+mn-ea"/>
            </a:endParaRPr>
          </a:p>
          <a:p>
            <a:pPr>
              <a:lnSpc>
                <a:spcPct val="150000"/>
              </a:lnSpc>
            </a:pPr>
            <a:r>
              <a:rPr lang="ko-KR" altLang="ko-KR" sz="2800" dirty="0">
                <a:latin typeface="+mn-ea"/>
                <a:ea typeface="Apple SD Gothic Neo SemiBold"/>
              </a:rPr>
              <a:t>귀엽다</a:t>
            </a:r>
            <a:r>
              <a:rPr lang="en-US" altLang="ko-KR" sz="2800" dirty="0">
                <a:latin typeface="+mn-ea"/>
                <a:ea typeface="Apple SD Gothic Neo SemiBold"/>
              </a:rPr>
              <a:t> </a:t>
            </a:r>
            <a:r>
              <a:rPr lang="en-US" altLang="ko-KR" sz="2400" dirty="0">
                <a:latin typeface="+mn-ea"/>
              </a:rPr>
              <a:t>     </a:t>
            </a:r>
            <a:r>
              <a:rPr lang="en-US" altLang="ko-KR" sz="2400" dirty="0" smtClean="0">
                <a:latin typeface="+mn-ea"/>
              </a:rPr>
              <a:t> </a:t>
            </a:r>
            <a:r>
              <a:rPr lang="ko-KR" altLang="ko-KR" sz="2400" dirty="0">
                <a:latin typeface="+mn-ea"/>
              </a:rPr>
              <a:t>かわいい</a:t>
            </a:r>
            <a:r>
              <a:rPr lang="en-US" altLang="ko-KR" sz="2400" dirty="0">
                <a:latin typeface="+mn-ea"/>
              </a:rPr>
              <a:t>   </a:t>
            </a:r>
            <a:r>
              <a:rPr lang="en-US" altLang="ko-KR" sz="2400" dirty="0" smtClean="0">
                <a:latin typeface="+mn-ea"/>
              </a:rPr>
              <a:t>     </a:t>
            </a:r>
            <a:r>
              <a:rPr lang="ko-KR" altLang="ko-KR" sz="2800" dirty="0" smtClean="0">
                <a:latin typeface="+mn-ea"/>
                <a:ea typeface="Apple SD Gothic Neo SemiBold"/>
              </a:rPr>
              <a:t>키가 </a:t>
            </a:r>
            <a:r>
              <a:rPr lang="ko-KR" altLang="ko-KR" sz="2800" dirty="0">
                <a:latin typeface="+mn-ea"/>
                <a:ea typeface="Apple SD Gothic Neo SemiBold"/>
              </a:rPr>
              <a:t>크다</a:t>
            </a:r>
            <a:r>
              <a:rPr lang="en-US" altLang="ko-KR" sz="2800" dirty="0">
                <a:latin typeface="+mn-ea"/>
                <a:ea typeface="Apple SD Gothic Neo SemiBold"/>
              </a:rPr>
              <a:t>    </a:t>
            </a:r>
            <a:r>
              <a:rPr lang="ko-KR" altLang="ko-KR" sz="2400" dirty="0" smtClean="0">
                <a:latin typeface="+mn-ea"/>
              </a:rPr>
              <a:t>背が高い</a:t>
            </a:r>
            <a:endParaRPr lang="ko-KR" altLang="ko-KR" sz="2400" dirty="0">
              <a:latin typeface="+mn-ea"/>
            </a:endParaRPr>
          </a:p>
          <a:p>
            <a:pPr algn="just">
              <a:lnSpc>
                <a:spcPct val="150000"/>
              </a:lnSpc>
              <a:spcAft>
                <a:spcPts val="800"/>
              </a:spcAft>
            </a:pPr>
            <a:r>
              <a:rPr lang="ko-KR" altLang="ko-KR" sz="2800" dirty="0">
                <a:latin typeface="+mn-ea"/>
                <a:ea typeface="Apple SD Gothic Neo SemiBold"/>
              </a:rPr>
              <a:t>키가 작다</a:t>
            </a:r>
            <a:r>
              <a:rPr lang="en-US" altLang="ko-KR" sz="2400" dirty="0">
                <a:latin typeface="+mn-ea"/>
              </a:rPr>
              <a:t>  </a:t>
            </a:r>
            <a:r>
              <a:rPr lang="en-US" altLang="ko-KR" sz="2400" dirty="0" smtClean="0">
                <a:latin typeface="+mn-ea"/>
              </a:rPr>
              <a:t> </a:t>
            </a:r>
            <a:r>
              <a:rPr lang="ko-KR" altLang="ko-KR" sz="2400" dirty="0" smtClean="0">
                <a:latin typeface="+mn-ea"/>
              </a:rPr>
              <a:t>背が低い</a:t>
            </a:r>
            <a:endParaRPr lang="ko-KR" altLang="ko-KR" sz="2400" dirty="0">
              <a:latin typeface="+mn-ea"/>
            </a:endParaRPr>
          </a:p>
        </p:txBody>
      </p:sp>
    </p:spTree>
    <p:extLst>
      <p:ext uri="{BB962C8B-B14F-4D97-AF65-F5344CB8AC3E}">
        <p14:creationId xmlns:p14="http://schemas.microsoft.com/office/powerpoint/2010/main" val="667903530"/>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93362"/>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91205"/>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ko-KR" altLang="en-US" sz="2400" b="1" noProof="0" dirty="0" smtClean="0">
                <a:solidFill>
                  <a:prstClr val="white"/>
                </a:solidFill>
                <a:latin typeface="Apple SD Gothic Neo SemiBold" charset="-127"/>
                <a:ea typeface="Apple SD Gothic Neo SemiBold" charset="-127"/>
                <a:cs typeface="Apple SD Gothic Neo SemiBold" charset="-127"/>
              </a:rPr>
              <a:t>숫자</a:t>
            </a:r>
            <a:r>
              <a:rPr kumimoji="1" lang="en-US" altLang="ko-KR" sz="2400" b="1" noProof="0" dirty="0" smtClean="0">
                <a:solidFill>
                  <a:prstClr val="white"/>
                </a:solidFill>
                <a:latin typeface="Apple SD Gothic Neo SemiBold" charset="-127"/>
                <a:ea typeface="Apple SD Gothic Neo SemiBold" charset="-127"/>
                <a:cs typeface="Apple SD Gothic Neo SemiBold" charset="-127"/>
              </a:rPr>
              <a:t>1 (</a:t>
            </a:r>
            <a:r>
              <a:rPr lang="ko-KR" altLang="en-US" sz="2400" dirty="0" err="1" smtClean="0"/>
              <a:t>数字</a:t>
            </a:r>
            <a:r>
              <a:rPr lang="en-US" altLang="ko-KR" sz="2400" dirty="0" smtClean="0"/>
              <a:t>1)</a:t>
            </a:r>
            <a:endParaRPr kumimoji="1" lang="ko-KR" altLang="en-US" sz="2400" b="1" i="0" u="none" strike="noStrike" kern="1200" cap="none" spc="0" normalizeH="0" baseline="0" noProof="0" dirty="0">
              <a:ln>
                <a:noFill/>
              </a:ln>
              <a:solidFill>
                <a:prstClr val="white"/>
              </a:solidFill>
              <a:effectLst/>
              <a:uLnTx/>
              <a:uFillTx/>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 name="직사각형 1"/>
          <p:cNvSpPr/>
          <p:nvPr/>
        </p:nvSpPr>
        <p:spPr>
          <a:xfrm>
            <a:off x="1544463" y="1247064"/>
            <a:ext cx="8382694" cy="5180905"/>
          </a:xfrm>
          <a:prstGeom prst="rect">
            <a:avLst/>
          </a:prstGeom>
        </p:spPr>
        <p:txBody>
          <a:bodyPr wrap="square">
            <a:spAutoFit/>
          </a:bodyPr>
          <a:lstStyle/>
          <a:p>
            <a:pPr algn="just">
              <a:spcAft>
                <a:spcPts val="800"/>
              </a:spcAft>
            </a:pPr>
            <a:r>
              <a:rPr lang="en-US" altLang="ko-KR" sz="2400" b="1" kern="100" dirty="0" smtClean="0">
                <a:solidFill>
                  <a:srgbClr val="C00000"/>
                </a:solidFill>
                <a:latin typeface="굴림" panose="020B0600000101010101" pitchFamily="50" charset="-127"/>
                <a:cs typeface="바탕체" panose="02030609000101010101" pitchFamily="17" charset="-127"/>
              </a:rPr>
              <a:t> 1     2      </a:t>
            </a:r>
            <a:r>
              <a:rPr lang="en-US" altLang="ko-KR" sz="2400" b="1" kern="100" dirty="0">
                <a:solidFill>
                  <a:srgbClr val="C00000"/>
                </a:solidFill>
                <a:latin typeface="굴림" panose="020B0600000101010101" pitchFamily="50" charset="-127"/>
                <a:cs typeface="바탕체" panose="02030609000101010101" pitchFamily="17" charset="-127"/>
              </a:rPr>
              <a:t>3 </a:t>
            </a:r>
            <a:r>
              <a:rPr lang="en-US" altLang="ko-KR" sz="2400" b="1" kern="100" dirty="0" smtClean="0">
                <a:solidFill>
                  <a:srgbClr val="C00000"/>
                </a:solidFill>
                <a:latin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cs typeface="바탕체" panose="02030609000101010101" pitchFamily="17" charset="-127"/>
              </a:rPr>
              <a:t>4   </a:t>
            </a:r>
            <a:r>
              <a:rPr lang="en-US" altLang="ko-KR" sz="2400" b="1" kern="100" dirty="0" smtClean="0">
                <a:solidFill>
                  <a:srgbClr val="C00000"/>
                </a:solidFill>
                <a:latin typeface="굴림" panose="020B0600000101010101" pitchFamily="50" charset="-127"/>
                <a:cs typeface="바탕체" panose="02030609000101010101" pitchFamily="17" charset="-127"/>
              </a:rPr>
              <a:t>   5       6       7      8       9      10</a:t>
            </a:r>
          </a:p>
          <a:p>
            <a:pPr algn="just">
              <a:spcAft>
                <a:spcPts val="800"/>
              </a:spcAft>
            </a:pPr>
            <a:r>
              <a:rPr lang="ko-KR" altLang="ko-KR" sz="2400" b="1" dirty="0" smtClean="0"/>
              <a:t>一</a:t>
            </a:r>
            <a:r>
              <a:rPr lang="en-US" altLang="ko-KR" sz="2400" b="1" dirty="0" smtClean="0"/>
              <a:t>    </a:t>
            </a:r>
            <a:r>
              <a:rPr lang="ko-KR"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二</a:t>
            </a:r>
            <a:r>
              <a:rPr lang="ko-KR" altLang="ko-KR" sz="2400" b="1" kern="100" dirty="0" smtClean="0">
                <a:solidFill>
                  <a:srgbClr val="999999"/>
                </a:solidFill>
                <a:latin typeface="맑은 고딕" panose="020B0503020000020004" pitchFamily="50" charset="-127"/>
                <a:cs typeface="Times New Roman" panose="02020603050405020304" pitchFamily="18" charset="0"/>
              </a:rPr>
              <a:t> </a:t>
            </a:r>
            <a:r>
              <a:rPr lang="en-US" altLang="ko-KR" sz="2400" b="1" kern="100" dirty="0" smtClean="0">
                <a:solidFill>
                  <a:srgbClr val="999999"/>
                </a:solidFill>
                <a:latin typeface="맑은 고딕" panose="020B0503020000020004" pitchFamily="50" charset="-127"/>
                <a:cs typeface="Times New Roman" panose="02020603050405020304" pitchFamily="18" charset="0"/>
              </a:rPr>
              <a:t>  </a:t>
            </a:r>
            <a:r>
              <a:rPr lang="ko-KR" altLang="ko-KR" sz="2400" b="1" kern="100" dirty="0" smtClean="0">
                <a:solidFill>
                  <a:srgbClr val="999999"/>
                </a:solidFill>
                <a:latin typeface="맑은 고딕" panose="020B0503020000020004" pitchFamily="50" charset="-127"/>
                <a:cs typeface="Times New Roman" panose="02020603050405020304" pitchFamily="18" charset="0"/>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三</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四</a:t>
            </a:r>
            <a:r>
              <a:rPr lang="ko-KR" altLang="ko-KR" sz="2400" b="1" kern="100" dirty="0">
                <a:solidFill>
                  <a:srgbClr val="999999"/>
                </a:solidFill>
                <a:latin typeface="맑은 고딕" panose="020B0503020000020004" pitchFamily="50" charset="-127"/>
                <a:cs typeface="Times New Roman" panose="02020603050405020304" pitchFamily="18" charset="0"/>
              </a:rPr>
              <a:t> </a:t>
            </a:r>
            <a:r>
              <a:rPr lang="en-US" altLang="ko-KR" sz="2400" b="1" kern="100" dirty="0">
                <a:solidFill>
                  <a:srgbClr val="999999"/>
                </a:solidFill>
                <a:latin typeface="맑은 고딕" panose="020B0503020000020004" pitchFamily="50" charset="-127"/>
                <a:cs typeface="Times New Roman" panose="02020603050405020304" pitchFamily="18" charset="0"/>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五</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err="1">
                <a:latin typeface="맑은 고딕" panose="020B0503020000020004" pitchFamily="50" charset="-127"/>
                <a:ea typeface="굴림" panose="020B0600000101010101" pitchFamily="50" charset="-127"/>
                <a:cs typeface="바탕체" panose="02030609000101010101" pitchFamily="17" charset="-127"/>
              </a:rPr>
              <a:t>六</a:t>
            </a:r>
            <a:r>
              <a:rPr lang="ko-KR" altLang="ko-KR" sz="2400" b="1" kern="100" dirty="0">
                <a:solidFill>
                  <a:srgbClr val="999999"/>
                </a:solidFill>
                <a:latin typeface="맑은 고딕" panose="020B0503020000020004" pitchFamily="50" charset="-127"/>
                <a:cs typeface="Times New Roman" panose="02020603050405020304" pitchFamily="18" charset="0"/>
              </a:rPr>
              <a:t> </a:t>
            </a:r>
            <a:r>
              <a:rPr lang="en-US" altLang="ko-KR" sz="2400" b="1" kern="100" dirty="0">
                <a:solidFill>
                  <a:srgbClr val="999999"/>
                </a:solidFill>
                <a:latin typeface="맑은 고딕" panose="020B0503020000020004" pitchFamily="50" charset="-127"/>
                <a:cs typeface="Times New Roman" panose="02020603050405020304" pitchFamily="18" charset="0"/>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七</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八</a:t>
            </a:r>
            <a:r>
              <a:rPr lang="ko-KR" altLang="ko-KR" sz="2400" b="1" kern="100" dirty="0">
                <a:solidFill>
                  <a:srgbClr val="999999"/>
                </a:solidFill>
                <a:latin typeface="맑은 고딕" panose="020B0503020000020004" pitchFamily="50" charset="-127"/>
                <a:cs typeface="Times New Roman" panose="02020603050405020304" pitchFamily="18" charset="0"/>
              </a:rPr>
              <a:t> </a:t>
            </a:r>
            <a:r>
              <a:rPr lang="en-US" altLang="ko-KR" sz="2400" b="1" kern="100" dirty="0">
                <a:solidFill>
                  <a:srgbClr val="999999"/>
                </a:solidFill>
                <a:latin typeface="맑은 고딕" panose="020B0503020000020004" pitchFamily="50" charset="-127"/>
                <a:cs typeface="Times New Roman" panose="02020603050405020304" pitchFamily="18" charset="0"/>
              </a:rPr>
              <a:t>  </a:t>
            </a:r>
            <a:r>
              <a:rPr lang="en-US" altLang="ko-KR" sz="2400" b="1" kern="100" dirty="0" smtClean="0">
                <a:solidFill>
                  <a:srgbClr val="999999"/>
                </a:solidFill>
                <a:latin typeface="맑은 고딕" panose="020B0503020000020004" pitchFamily="50" charset="-127"/>
                <a:cs typeface="Times New Roman" panose="02020603050405020304" pitchFamily="18" charset="0"/>
              </a:rPr>
              <a:t>  </a:t>
            </a:r>
            <a:r>
              <a:rPr lang="ko-KR" altLang="ko-KR" sz="2400" b="1" kern="100" dirty="0" smtClean="0">
                <a:solidFill>
                  <a:srgbClr val="999999"/>
                </a:solidFill>
                <a:latin typeface="맑은 고딕" panose="020B0503020000020004" pitchFamily="50" charset="-127"/>
                <a:cs typeface="Times New Roman" panose="02020603050405020304" pitchFamily="18" charset="0"/>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九</a:t>
            </a:r>
            <a:r>
              <a:rPr lang="ko-KR" altLang="ko-KR" sz="2400" b="1" kern="100" dirty="0">
                <a:solidFill>
                  <a:srgbClr val="999999"/>
                </a:solidFill>
                <a:latin typeface="맑은 고딕" panose="020B0503020000020004" pitchFamily="50" charset="-127"/>
                <a:cs typeface="Times New Roman" panose="02020603050405020304" pitchFamily="18" charset="0"/>
              </a:rPr>
              <a:t> </a:t>
            </a:r>
            <a:r>
              <a:rPr lang="en-US" altLang="ko-KR" sz="2400" b="1" kern="100" dirty="0">
                <a:solidFill>
                  <a:srgbClr val="999999"/>
                </a:solidFill>
                <a:latin typeface="맑은 고딕" panose="020B0503020000020004" pitchFamily="50" charset="-127"/>
                <a:cs typeface="Times New Roman" panose="02020603050405020304" pitchFamily="18" charset="0"/>
              </a:rPr>
              <a:t>   </a:t>
            </a:r>
            <a:r>
              <a:rPr lang="ko-KR" altLang="ko-KR" sz="2400" b="1" kern="100" dirty="0">
                <a:solidFill>
                  <a:srgbClr val="999999"/>
                </a:solidFill>
                <a:latin typeface="맑은 고딕" panose="020B0503020000020004" pitchFamily="50" charset="-127"/>
                <a:cs typeface="Times New Roman" panose="02020603050405020304" pitchFamily="18" charset="0"/>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a:t>
            </a:r>
            <a:endParaRPr lang="en-US" altLang="ko-KR" sz="2400" b="1" kern="100" dirty="0" smtClean="0">
              <a:solidFill>
                <a:srgbClr val="C00000"/>
              </a:solidFill>
              <a:latin typeface="굴림" panose="020B0600000101010101" pitchFamily="50" charset="-127"/>
              <a:cs typeface="바탕체" panose="02030609000101010101" pitchFamily="17" charset="-127"/>
            </a:endParaRPr>
          </a:p>
          <a:p>
            <a:pPr algn="just">
              <a:spcAft>
                <a:spcPts val="800"/>
              </a:spcAft>
            </a:pP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일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이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삼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사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오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육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칠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팔</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구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a:t>
            </a:r>
            <a:endParaRPr lang="ko-KR" altLang="ko-KR" sz="2400" kern="100" dirty="0" smtClean="0">
              <a:solidFill>
                <a:schemeClr val="accent5">
                  <a:lumMod val="75000"/>
                </a:schemeClr>
              </a:solidFill>
              <a:latin typeface="맑은 고딕" panose="020B0503020000020004" pitchFamily="50" charset="-127"/>
              <a:cs typeface="Times New Roman" panose="02020603050405020304" pitchFamily="18" charset="0"/>
            </a:endParaRPr>
          </a:p>
          <a:p>
            <a:pPr algn="just">
              <a:spcAft>
                <a:spcPts val="800"/>
              </a:spcAft>
            </a:pPr>
            <a:endParaRPr lang="en-US" altLang="ko-KR" sz="2400" b="1" kern="100" dirty="0" smtClean="0">
              <a:latin typeface="맑은 고딕" panose="020B0503020000020004" pitchFamily="50" charset="-127"/>
              <a:ea typeface="굴림" panose="020B0600000101010101" pitchFamily="50" charset="-127"/>
              <a:cs typeface="바탕체" panose="02030609000101010101" pitchFamily="17" charset="-127"/>
            </a:endParaRPr>
          </a:p>
          <a:p>
            <a:pPr algn="just">
              <a:spcAft>
                <a:spcPts val="800"/>
              </a:spcAft>
            </a:pPr>
            <a:r>
              <a:rPr lang="en-US" altLang="ko-KR" sz="2400" b="1" kern="100" dirty="0" smtClean="0">
                <a:solidFill>
                  <a:srgbClr val="C00000"/>
                </a:solidFill>
                <a:latin typeface="굴림" panose="020B0600000101010101" pitchFamily="50" charset="-127"/>
                <a:cs typeface="바탕체" panose="02030609000101010101" pitchFamily="17" charset="-127"/>
              </a:rPr>
              <a:t> 11          12            </a:t>
            </a:r>
            <a:r>
              <a:rPr lang="en-US" altLang="ko-KR" sz="2400" b="1" kern="100" dirty="0">
                <a:solidFill>
                  <a:srgbClr val="C00000"/>
                </a:solidFill>
                <a:latin typeface="굴림" panose="020B0600000101010101" pitchFamily="50" charset="-127"/>
                <a:cs typeface="바탕체" panose="02030609000101010101" pitchFamily="17" charset="-127"/>
              </a:rPr>
              <a:t>13     </a:t>
            </a:r>
            <a:r>
              <a:rPr lang="en-US" altLang="ko-KR" sz="2400" b="1" kern="100" dirty="0" smtClean="0">
                <a:solidFill>
                  <a:srgbClr val="C00000"/>
                </a:solidFill>
                <a:latin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cs typeface="바탕체" panose="02030609000101010101" pitchFamily="17" charset="-127"/>
              </a:rPr>
              <a:t>14   </a:t>
            </a:r>
            <a:r>
              <a:rPr lang="en-US" altLang="ko-KR" sz="2400" b="1" kern="100" dirty="0" smtClean="0">
                <a:solidFill>
                  <a:srgbClr val="C00000"/>
                </a:solidFill>
                <a:latin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cs typeface="바탕체" panose="02030609000101010101" pitchFamily="17" charset="-127"/>
              </a:rPr>
              <a:t>15 </a:t>
            </a:r>
            <a:endParaRPr lang="en-US" altLang="ko-KR" sz="2400" b="1" kern="100" dirty="0" smtClean="0">
              <a:solidFill>
                <a:srgbClr val="C00000"/>
              </a:solidFill>
              <a:latin typeface="굴림" panose="020B0600000101010101" pitchFamily="50" charset="-127"/>
              <a:cs typeface="바탕체" panose="02030609000101010101" pitchFamily="17" charset="-127"/>
            </a:endParaRPr>
          </a:p>
          <a:p>
            <a:pPr algn="just">
              <a:spcAft>
                <a:spcPts val="800"/>
              </a:spcAft>
            </a:pPr>
            <a:r>
              <a:rPr lang="ko-KR"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十一</a:t>
            </a:r>
            <a:r>
              <a:rPr lang="en-US"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十二 </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十三</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十四 </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十五</a:t>
            </a:r>
            <a:endParaRPr lang="en-US" altLang="ko-KR" sz="2400" b="1" kern="100" dirty="0" smtClean="0">
              <a:solidFill>
                <a:srgbClr val="C00000"/>
              </a:solidFill>
              <a:latin typeface="굴림" panose="020B0600000101010101" pitchFamily="50" charset="-127"/>
              <a:cs typeface="바탕체" panose="02030609000101010101" pitchFamily="17" charset="-127"/>
            </a:endParaRPr>
          </a:p>
          <a:p>
            <a:pPr algn="just">
              <a:spcAft>
                <a:spcPts val="800"/>
              </a:spcAft>
            </a:pP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십일 </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십이</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십삼 </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십사 </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십오 </a:t>
            </a:r>
            <a:endParaRPr lang="ko-KR" altLang="ko-KR" sz="2400" kern="100" dirty="0">
              <a:solidFill>
                <a:schemeClr val="accent5">
                  <a:lumMod val="75000"/>
                </a:schemeClr>
              </a:solidFill>
              <a:latin typeface="맑은 고딕" panose="020B0503020000020004" pitchFamily="50" charset="-127"/>
              <a:cs typeface="Times New Roman" panose="02020603050405020304" pitchFamily="18" charset="0"/>
            </a:endParaRPr>
          </a:p>
          <a:p>
            <a:pPr algn="just">
              <a:spcAft>
                <a:spcPts val="800"/>
              </a:spcAft>
            </a:pPr>
            <a:endParaRPr lang="en-US" altLang="ko-KR" sz="2400" b="1" kern="100" dirty="0" smtClean="0">
              <a:solidFill>
                <a:srgbClr val="C00000"/>
              </a:solidFill>
              <a:latin typeface="굴림" panose="020B0600000101010101" pitchFamily="50" charset="-127"/>
              <a:cs typeface="바탕체" panose="02030609000101010101" pitchFamily="17" charset="-127"/>
            </a:endParaRPr>
          </a:p>
          <a:p>
            <a:pPr algn="just">
              <a:spcAft>
                <a:spcPts val="800"/>
              </a:spcAft>
            </a:pPr>
            <a:r>
              <a:rPr lang="en-US" altLang="ko-KR" sz="2400" b="1" kern="100" dirty="0" smtClean="0">
                <a:solidFill>
                  <a:srgbClr val="C00000"/>
                </a:solidFill>
                <a:latin typeface="굴림" panose="020B0600000101010101" pitchFamily="50" charset="-127"/>
                <a:cs typeface="바탕체" panose="02030609000101010101" pitchFamily="17" charset="-127"/>
              </a:rPr>
              <a:t> 16          </a:t>
            </a:r>
            <a:r>
              <a:rPr lang="en-US" altLang="ko-KR" sz="2400" b="1" kern="100" dirty="0">
                <a:solidFill>
                  <a:srgbClr val="C00000"/>
                </a:solidFill>
                <a:latin typeface="굴림" panose="020B0600000101010101" pitchFamily="50" charset="-127"/>
                <a:cs typeface="바탕체" panose="02030609000101010101" pitchFamily="17" charset="-127"/>
              </a:rPr>
              <a:t>17        </a:t>
            </a:r>
            <a:r>
              <a:rPr lang="en-US" altLang="ko-KR" sz="2400" b="1" kern="100" dirty="0" smtClean="0">
                <a:solidFill>
                  <a:srgbClr val="C00000"/>
                </a:solidFill>
                <a:latin typeface="굴림" panose="020B0600000101010101" pitchFamily="50" charset="-127"/>
                <a:cs typeface="바탕체" panose="02030609000101010101" pitchFamily="17" charset="-127"/>
              </a:rPr>
              <a:t>    18           </a:t>
            </a:r>
            <a:r>
              <a:rPr lang="en-US" altLang="ko-KR" sz="2400" b="1" kern="100" dirty="0">
                <a:solidFill>
                  <a:srgbClr val="C00000"/>
                </a:solidFill>
                <a:latin typeface="굴림" panose="020B0600000101010101" pitchFamily="50" charset="-127"/>
                <a:cs typeface="바탕체" panose="02030609000101010101" pitchFamily="17" charset="-127"/>
              </a:rPr>
              <a:t>19  </a:t>
            </a:r>
            <a:r>
              <a:rPr lang="en-US" altLang="ko-KR" sz="2400" b="1" kern="100" dirty="0" smtClean="0">
                <a:solidFill>
                  <a:srgbClr val="C00000"/>
                </a:solidFill>
                <a:latin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cs typeface="바탕체" panose="02030609000101010101" pitchFamily="17" charset="-127"/>
              </a:rPr>
              <a:t>20</a:t>
            </a:r>
            <a:endParaRPr lang="ko-KR" altLang="ko-KR" sz="1100" kern="100" dirty="0">
              <a:solidFill>
                <a:srgbClr val="C00000"/>
              </a:solidFill>
              <a:latin typeface="맑은 고딕" panose="020B0503020000020004" pitchFamily="50" charset="-127"/>
              <a:cs typeface="Times New Roman" panose="02020603050405020304" pitchFamily="18" charset="0"/>
            </a:endParaRPr>
          </a:p>
          <a:p>
            <a:pPr algn="just">
              <a:spcAft>
                <a:spcPts val="800"/>
              </a:spcAft>
            </a:pPr>
            <a:r>
              <a:rPr lang="ko-KR" altLang="ko-KR" sz="2400" b="1" kern="100" dirty="0" err="1">
                <a:latin typeface="맑은 고딕" panose="020B0503020000020004" pitchFamily="50" charset="-127"/>
                <a:ea typeface="굴림" panose="020B0600000101010101" pitchFamily="50" charset="-127"/>
                <a:cs typeface="바탕체" panose="02030609000101010101" pitchFamily="17" charset="-127"/>
              </a:rPr>
              <a:t>十六</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十七 </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十八 </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latin typeface="맑은 고딕" panose="020B0503020000020004" pitchFamily="50" charset="-127"/>
                <a:ea typeface="굴림" panose="020B0600000101010101" pitchFamily="50" charset="-127"/>
                <a:cs typeface="바탕체" panose="02030609000101010101" pitchFamily="17" charset="-127"/>
              </a:rPr>
              <a:t>十九</a:t>
            </a:r>
            <a:r>
              <a:rPr lang="en-US" altLang="ko-KR" sz="2400" b="1" kern="100" dirty="0">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latin typeface="맑은 고딕" panose="020B0503020000020004" pitchFamily="50" charset="-127"/>
                <a:ea typeface="굴림" panose="020B0600000101010101" pitchFamily="50" charset="-127"/>
                <a:cs typeface="바탕체" panose="02030609000101010101" pitchFamily="17" charset="-127"/>
              </a:rPr>
              <a:t>二十</a:t>
            </a:r>
            <a:endParaRPr lang="en-US" altLang="ko-KR" sz="2400" b="1" kern="100" dirty="0" smtClean="0">
              <a:latin typeface="맑은 고딕" panose="020B0503020000020004" pitchFamily="50" charset="-127"/>
              <a:ea typeface="굴림" panose="020B0600000101010101" pitchFamily="50" charset="-127"/>
              <a:cs typeface="바탕체" panose="02030609000101010101" pitchFamily="17" charset="-127"/>
            </a:endParaRPr>
          </a:p>
          <a:p>
            <a:pPr algn="just">
              <a:spcAft>
                <a:spcPts val="800"/>
              </a:spcAft>
            </a:pP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십육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십칠 </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십팔 </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십구 </a:t>
            </a:r>
            <a:r>
              <a:rPr lang="en-US" altLang="ko-KR" sz="2400" b="1" kern="100" dirty="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맑은 고딕" panose="020B0503020000020004" pitchFamily="50" charset="-127"/>
                <a:ea typeface="굴림" panose="020B0600000101010101" pitchFamily="50" charset="-127"/>
                <a:cs typeface="바탕체" panose="02030609000101010101" pitchFamily="17" charset="-127"/>
              </a:rPr>
              <a:t>이십</a:t>
            </a:r>
            <a:endParaRPr lang="ko-KR" altLang="ko-KR" sz="1100" kern="100" dirty="0">
              <a:solidFill>
                <a:schemeClr val="accent5">
                  <a:lumMod val="75000"/>
                </a:schemeClr>
              </a:solidFill>
              <a:latin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673769228"/>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 name="직사각형 1"/>
          <p:cNvSpPr/>
          <p:nvPr/>
        </p:nvSpPr>
        <p:spPr>
          <a:xfrm>
            <a:off x="1355679" y="1637619"/>
            <a:ext cx="8675426" cy="3474093"/>
          </a:xfrm>
          <a:prstGeom prst="rect">
            <a:avLst/>
          </a:prstGeom>
        </p:spPr>
        <p:txBody>
          <a:bodyPr wrap="square">
            <a:spAutoFit/>
          </a:bodyPr>
          <a:lstStyle/>
          <a:p>
            <a:pPr algn="just">
              <a:lnSpc>
                <a:spcPct val="107000"/>
              </a:lnSpc>
              <a:spcAft>
                <a:spcPts val="800"/>
              </a:spcAft>
            </a:pP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30       40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50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60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70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80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90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100</a:t>
            </a:r>
          </a:p>
          <a:p>
            <a:pPr algn="just">
              <a:lnSpc>
                <a:spcPct val="107000"/>
              </a:lnSpc>
              <a:spcAft>
                <a:spcPts val="800"/>
              </a:spcAft>
            </a:pP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三十</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四十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五十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err="1" smtClean="0">
                <a:latin typeface="굴림" panose="020B0600000101010101" pitchFamily="50" charset="-127"/>
                <a:ea typeface="굴림" panose="020B0600000101010101" pitchFamily="50" charset="-127"/>
                <a:cs typeface="바탕체" panose="02030609000101010101" pitchFamily="17" charset="-127"/>
              </a:rPr>
              <a:t>六十</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七十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八十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九十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百</a:t>
            </a:r>
            <a:endPar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endParaRPr>
          </a:p>
          <a:p>
            <a:pPr algn="just">
              <a:lnSpc>
                <a:spcPct val="107000"/>
              </a:lnSpc>
              <a:spcAft>
                <a:spcPts val="800"/>
              </a:spcAft>
            </a:pP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삼십</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사십</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오십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육십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칠십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팔십</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구십</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백 </a:t>
            </a:r>
            <a:endParaRPr lang="ko-KR" altLang="ko-KR" sz="2400" kern="100" dirty="0">
              <a:solidFill>
                <a:schemeClr val="accent5">
                  <a:lumMod val="75000"/>
                </a:schemeClr>
              </a:solidFill>
              <a:latin typeface="굴림" panose="020B0600000101010101" pitchFamily="50" charset="-127"/>
              <a:ea typeface="굴림" panose="020B0600000101010101" pitchFamily="50" charset="-127"/>
              <a:cs typeface="Times New Roman" panose="02020603050405020304" pitchFamily="18" charset="0"/>
            </a:endParaRPr>
          </a:p>
          <a:p>
            <a:pPr algn="just">
              <a:lnSpc>
                <a:spcPct val="107000"/>
              </a:lnSpc>
              <a:spcAft>
                <a:spcPts val="800"/>
              </a:spcAft>
            </a:pPr>
            <a:endPar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endParaRPr>
          </a:p>
          <a:p>
            <a:pPr algn="just">
              <a:lnSpc>
                <a:spcPct val="107000"/>
              </a:lnSpc>
              <a:spcAft>
                <a:spcPts val="800"/>
              </a:spcAft>
            </a:pP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1,000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10,000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100,000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1,000,000   10,000,000  </a:t>
            </a:r>
            <a:endParaRPr lang="en-US" altLang="ko-KR" sz="2400" kern="100" dirty="0" smtClean="0">
              <a:solidFill>
                <a:srgbClr val="C00000"/>
              </a:solidFill>
              <a:latin typeface="굴림" panose="020B0600000101010101" pitchFamily="50" charset="-127"/>
              <a:ea typeface="굴림" panose="020B0600000101010101" pitchFamily="50" charset="-127"/>
              <a:cs typeface="Times New Roman" panose="02020603050405020304" pitchFamily="18" charset="0"/>
            </a:endParaRPr>
          </a:p>
          <a:p>
            <a:pPr algn="just">
              <a:lnSpc>
                <a:spcPct val="107000"/>
              </a:lnSpc>
              <a:spcAft>
                <a:spcPts val="800"/>
              </a:spcAft>
            </a:pP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千</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万</a:t>
            </a:r>
            <a:r>
              <a:rPr lang="ko-KR" altLang="ko-KR" sz="2400" kern="100" dirty="0">
                <a:solidFill>
                  <a:srgbClr val="999999"/>
                </a:solidFill>
                <a:latin typeface="굴림" panose="020B0600000101010101" pitchFamily="50" charset="-127"/>
                <a:ea typeface="굴림" panose="020B0600000101010101" pitchFamily="50" charset="-127"/>
                <a:cs typeface="Times New Roman" panose="02020603050405020304" pitchFamily="18" charset="0"/>
              </a:rPr>
              <a:t> </a:t>
            </a:r>
            <a:r>
              <a:rPr lang="en-US" altLang="ko-KR" sz="2400" kern="100" dirty="0">
                <a:solidFill>
                  <a:srgbClr val="999999"/>
                </a:solidFill>
                <a:latin typeface="굴림" panose="020B0600000101010101" pitchFamily="50" charset="-127"/>
                <a:ea typeface="굴림" panose="020B0600000101010101" pitchFamily="50" charset="-127"/>
                <a:cs typeface="Times New Roman" panose="02020603050405020304" pitchFamily="18" charset="0"/>
              </a:rPr>
              <a:t>  </a:t>
            </a:r>
            <a:r>
              <a:rPr lang="en-US" altLang="ko-KR" sz="2400" kern="100" dirty="0" smtClean="0">
                <a:solidFill>
                  <a:srgbClr val="999999"/>
                </a:solidFill>
                <a:latin typeface="굴림" panose="020B0600000101010101" pitchFamily="50" charset="-127"/>
                <a:ea typeface="굴림" panose="020B0600000101010101" pitchFamily="50" charset="-127"/>
                <a:cs typeface="Times New Roman" panose="02020603050405020304" pitchFamily="18" charset="0"/>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十万</a:t>
            </a:r>
            <a:r>
              <a:rPr lang="ko-KR" altLang="ko-KR" sz="2400" kern="100" dirty="0" smtClean="0">
                <a:solidFill>
                  <a:srgbClr val="999999"/>
                </a:solidFill>
                <a:latin typeface="굴림" panose="020B0600000101010101" pitchFamily="50" charset="-127"/>
                <a:ea typeface="굴림" panose="020B0600000101010101" pitchFamily="50" charset="-127"/>
                <a:cs typeface="Times New Roman" panose="02020603050405020304" pitchFamily="18" charset="0"/>
              </a:rPr>
              <a:t> </a:t>
            </a:r>
            <a:r>
              <a:rPr lang="en-US" altLang="ko-KR" sz="2400" kern="100" dirty="0" smtClean="0">
                <a:solidFill>
                  <a:srgbClr val="999999"/>
                </a:solidFill>
                <a:latin typeface="굴림" panose="020B0600000101010101" pitchFamily="50" charset="-127"/>
                <a:ea typeface="굴림" panose="020B0600000101010101" pitchFamily="50" charset="-127"/>
                <a:cs typeface="Times New Roman" panose="02020603050405020304" pitchFamily="18" charset="0"/>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百万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千万</a:t>
            </a:r>
            <a:endPar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endParaRPr>
          </a:p>
          <a:p>
            <a:pPr algn="just">
              <a:lnSpc>
                <a:spcPct val="107000"/>
              </a:lnSpc>
              <a:spcAft>
                <a:spcPts val="800"/>
              </a:spcAft>
            </a:pP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천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만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십만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백만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천만</a:t>
            </a:r>
            <a:endParaRPr lang="ko-KR" altLang="ko-KR" sz="2400" kern="100" dirty="0">
              <a:latin typeface="굴림" panose="020B0600000101010101" pitchFamily="50" charset="-127"/>
              <a:ea typeface="굴림" panose="020B0600000101010101" pitchFamily="50" charset="-127"/>
              <a:cs typeface="Times New Roman" panose="02020603050405020304" pitchFamily="18" charset="0"/>
            </a:endParaRPr>
          </a:p>
        </p:txBody>
      </p:sp>
      <p:sp>
        <p:nvSpPr>
          <p:cNvPr id="8" name="오각형[P] 9"/>
          <p:cNvSpPr/>
          <p:nvPr/>
        </p:nvSpPr>
        <p:spPr>
          <a:xfrm>
            <a:off x="105883" y="491205"/>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ko-KR" altLang="en-US" sz="2400" b="1" noProof="0" dirty="0" smtClean="0">
                <a:solidFill>
                  <a:prstClr val="white"/>
                </a:solidFill>
                <a:latin typeface="Apple SD Gothic Neo SemiBold" charset="-127"/>
                <a:ea typeface="Apple SD Gothic Neo SemiBold" charset="-127"/>
                <a:cs typeface="Apple SD Gothic Neo SemiBold" charset="-127"/>
              </a:rPr>
              <a:t>숫자</a:t>
            </a:r>
            <a:r>
              <a:rPr kumimoji="1" lang="en-US" altLang="ko-KR" sz="2400" b="1" noProof="0" dirty="0" smtClean="0">
                <a:solidFill>
                  <a:prstClr val="white"/>
                </a:solidFill>
                <a:latin typeface="Apple SD Gothic Neo SemiBold" charset="-127"/>
                <a:ea typeface="Apple SD Gothic Neo SemiBold" charset="-127"/>
                <a:cs typeface="Apple SD Gothic Neo SemiBold" charset="-127"/>
              </a:rPr>
              <a:t>1 (</a:t>
            </a:r>
            <a:r>
              <a:rPr lang="ko-KR" altLang="en-US" sz="2400" dirty="0" err="1" smtClean="0"/>
              <a:t>数字</a:t>
            </a:r>
            <a:r>
              <a:rPr lang="en-US" altLang="ko-KR" sz="2400" dirty="0" smtClean="0"/>
              <a:t>1)</a:t>
            </a:r>
            <a:endParaRPr kumimoji="1" lang="ko-KR" altLang="en-US" sz="2400" b="1" i="0" u="none" strike="noStrike" kern="1200" cap="none" spc="0" normalizeH="0" baseline="0" noProof="0" dirty="0">
              <a:ln>
                <a:noFill/>
              </a:ln>
              <a:solidFill>
                <a:prstClr val="white"/>
              </a:solidFill>
              <a:effectLst/>
              <a:uLnTx/>
              <a:uFillTx/>
              <a:latin typeface="Apple SD Gothic Neo SemiBold" charset="-127"/>
              <a:ea typeface="Apple SD Gothic Neo SemiBold" charset="-127"/>
              <a:cs typeface="Apple SD Gothic Neo SemiBold" charset="-127"/>
            </a:endParaRPr>
          </a:p>
        </p:txBody>
      </p:sp>
    </p:spTree>
    <p:extLst>
      <p:ext uri="{BB962C8B-B14F-4D97-AF65-F5344CB8AC3E}">
        <p14:creationId xmlns:p14="http://schemas.microsoft.com/office/powerpoint/2010/main" val="293440062"/>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91205"/>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ko-KR" altLang="en-US" sz="2400" b="1" dirty="0" smtClean="0">
                <a:solidFill>
                  <a:prstClr val="white"/>
                </a:solidFill>
                <a:latin typeface="Apple SD Gothic Neo SemiBold" charset="-127"/>
                <a:ea typeface="Apple SD Gothic Neo SemiBold" charset="-127"/>
                <a:cs typeface="Apple SD Gothic Neo SemiBold" charset="-127"/>
              </a:rPr>
              <a:t>숫자</a:t>
            </a:r>
            <a:r>
              <a:rPr kumimoji="1" lang="en-US" altLang="ko-KR" sz="2400" b="1" dirty="0" smtClean="0">
                <a:solidFill>
                  <a:prstClr val="white"/>
                </a:solidFill>
                <a:latin typeface="Apple SD Gothic Neo SemiBold" charset="-127"/>
                <a:ea typeface="Apple SD Gothic Neo SemiBold" charset="-127"/>
                <a:cs typeface="Apple SD Gothic Neo SemiBold" charset="-127"/>
              </a:rPr>
              <a:t>2 (</a:t>
            </a:r>
            <a:r>
              <a:rPr lang="ko-KR" altLang="en-US" sz="2400" dirty="0" err="1" smtClean="0"/>
              <a:t>数字</a:t>
            </a:r>
            <a:r>
              <a:rPr lang="en-US" altLang="ko-KR" sz="2400" dirty="0" smtClean="0"/>
              <a:t>2)</a:t>
            </a: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3" name="직사각형 2"/>
          <p:cNvSpPr/>
          <p:nvPr/>
        </p:nvSpPr>
        <p:spPr>
          <a:xfrm>
            <a:off x="1410269" y="1611823"/>
            <a:ext cx="8361528" cy="3704797"/>
          </a:xfrm>
          <a:prstGeom prst="rect">
            <a:avLst/>
          </a:prstGeom>
        </p:spPr>
        <p:txBody>
          <a:bodyPr wrap="square">
            <a:spAutoFit/>
          </a:bodyPr>
          <a:lstStyle/>
          <a:p>
            <a:pPr algn="just">
              <a:lnSpc>
                <a:spcPct val="107000"/>
              </a:lnSpc>
              <a:spcAft>
                <a:spcPts val="800"/>
              </a:spcAft>
            </a:pP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1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2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3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4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5   </a:t>
            </a:r>
            <a:r>
              <a:rPr lang="en-US" altLang="ko-KR" sz="2400" b="1" kern="100" dirty="0">
                <a:latin typeface="굴림" panose="020B0600000101010101" pitchFamily="50" charset="-127"/>
                <a:ea typeface="굴림" panose="020B0600000101010101" pitchFamily="50" charset="-127"/>
                <a:cs typeface="바탕체" panose="02030609000101010101" pitchFamily="17" charset="-127"/>
              </a:rPr>
              <a:t> </a:t>
            </a:r>
            <a:endParaRPr lang="ko-KR" altLang="ko-KR" sz="2400" kern="100" dirty="0">
              <a:latin typeface="굴림" panose="020B0600000101010101" pitchFamily="50" charset="-127"/>
              <a:ea typeface="굴림" panose="020B0600000101010101" pitchFamily="50" charset="-127"/>
              <a:cs typeface="Times New Roman" panose="02020603050405020304" pitchFamily="18" charset="0"/>
            </a:endParaRPr>
          </a:p>
          <a:p>
            <a:pPr algn="just">
              <a:lnSpc>
                <a:spcPct val="160000"/>
              </a:lnSpc>
            </a:pPr>
            <a:r>
              <a:rPr lang="ja-JP" altLang="ko-KR" sz="2400" b="1" dirty="0" smtClean="0">
                <a:solidFill>
                  <a:srgbClr val="000000"/>
                </a:solidFill>
                <a:latin typeface="굴림" panose="020B0600000101010101" pitchFamily="50" charset="-127"/>
                <a:ea typeface="굴림" panose="020B0600000101010101" pitchFamily="50" charset="-127"/>
                <a:cs typeface="바탕체" panose="02030609000101010101" pitchFamily="17" charset="-127"/>
              </a:rPr>
              <a:t>一</a:t>
            </a:r>
            <a:r>
              <a:rPr lang="ja-JP" altLang="ko-KR" sz="2400" b="1" dirty="0">
                <a:solidFill>
                  <a:srgbClr val="000000"/>
                </a:solidFill>
                <a:latin typeface="굴림" panose="020B0600000101010101" pitchFamily="50" charset="-127"/>
                <a:ea typeface="굴림" panose="020B0600000101010101" pitchFamily="50" charset="-127"/>
                <a:cs typeface="바탕체" panose="02030609000101010101" pitchFamily="17" charset="-127"/>
              </a:rPr>
              <a:t>つ </a:t>
            </a:r>
            <a:r>
              <a:rPr lang="en-US" altLang="ko-KR" sz="2400" b="1" dirty="0">
                <a:solidFill>
                  <a:srgbClr val="000000"/>
                </a:solidFill>
                <a:latin typeface="굴림" panose="020B0600000101010101" pitchFamily="50" charset="-127"/>
                <a:ea typeface="굴림" panose="020B0600000101010101" pitchFamily="50" charset="-127"/>
                <a:cs typeface="바탕체" panose="02030609000101010101" pitchFamily="17" charset="-127"/>
              </a:rPr>
              <a:t>     </a:t>
            </a:r>
            <a:r>
              <a:rPr lang="ja-JP" altLang="ko-KR" sz="2400" b="1" dirty="0">
                <a:solidFill>
                  <a:srgbClr val="000000"/>
                </a:solidFill>
                <a:latin typeface="굴림" panose="020B0600000101010101" pitchFamily="50" charset="-127"/>
                <a:ea typeface="굴림" panose="020B0600000101010101" pitchFamily="50" charset="-127"/>
                <a:cs typeface="바탕체" panose="02030609000101010101" pitchFamily="17" charset="-127"/>
              </a:rPr>
              <a:t>二つ</a:t>
            </a:r>
            <a:r>
              <a:rPr lang="en-US" altLang="ko-KR" sz="2400" b="1" dirty="0">
                <a:solidFill>
                  <a:srgbClr val="000000"/>
                </a:solidFill>
                <a:latin typeface="굴림" panose="020B0600000101010101" pitchFamily="50" charset="-127"/>
                <a:ea typeface="굴림" panose="020B0600000101010101" pitchFamily="50" charset="-127"/>
                <a:cs typeface="굴림" panose="020B0600000101010101" pitchFamily="50" charset="-127"/>
              </a:rPr>
              <a:t>       </a:t>
            </a:r>
            <a:r>
              <a:rPr lang="ja-JP" altLang="ko-KR" sz="2400" b="1" dirty="0" smtClean="0">
                <a:solidFill>
                  <a:srgbClr val="000000"/>
                </a:solidFill>
                <a:latin typeface="굴림" panose="020B0600000101010101" pitchFamily="50" charset="-127"/>
                <a:ea typeface="굴림" panose="020B0600000101010101" pitchFamily="50" charset="-127"/>
                <a:cs typeface="바탕체" panose="02030609000101010101" pitchFamily="17" charset="-127"/>
              </a:rPr>
              <a:t>三</a:t>
            </a:r>
            <a:r>
              <a:rPr lang="ja-JP" altLang="ko-KR" sz="2400" b="1" dirty="0">
                <a:solidFill>
                  <a:srgbClr val="000000"/>
                </a:solidFill>
                <a:latin typeface="굴림" panose="020B0600000101010101" pitchFamily="50" charset="-127"/>
                <a:ea typeface="굴림" panose="020B0600000101010101" pitchFamily="50" charset="-127"/>
                <a:cs typeface="바탕체" panose="02030609000101010101" pitchFamily="17" charset="-127"/>
              </a:rPr>
              <a:t>つ</a:t>
            </a:r>
            <a:r>
              <a:rPr lang="en-US" altLang="ko-KR" sz="2400" b="1" dirty="0">
                <a:solidFill>
                  <a:srgbClr val="000000"/>
                </a:solidFill>
                <a:latin typeface="굴림" panose="020B0600000101010101" pitchFamily="50" charset="-127"/>
                <a:ea typeface="굴림" panose="020B0600000101010101" pitchFamily="50" charset="-127"/>
                <a:cs typeface="굴림" panose="020B0600000101010101" pitchFamily="50" charset="-127"/>
              </a:rPr>
              <a:t>  </a:t>
            </a:r>
            <a:r>
              <a:rPr lang="en-US" altLang="ko-KR" sz="2400" b="1" dirty="0" smtClean="0">
                <a:solidFill>
                  <a:srgbClr val="000000"/>
                </a:solidFill>
                <a:latin typeface="굴림" panose="020B0600000101010101" pitchFamily="50" charset="-127"/>
                <a:ea typeface="굴림" panose="020B0600000101010101" pitchFamily="50" charset="-127"/>
                <a:cs typeface="굴림" panose="020B0600000101010101" pitchFamily="50" charset="-127"/>
              </a:rPr>
              <a:t>   </a:t>
            </a:r>
            <a:r>
              <a:rPr lang="en-US" altLang="ko-KR" sz="2400" b="1" dirty="0" smtClean="0">
                <a:solidFill>
                  <a:srgbClr val="000000"/>
                </a:solidFill>
                <a:latin typeface="굴림" panose="020B0600000101010101" pitchFamily="50" charset="-127"/>
                <a:ea typeface="굴림" panose="020B0600000101010101" pitchFamily="50" charset="-127"/>
                <a:cs typeface="바탕체" panose="02030609000101010101" pitchFamily="17" charset="-127"/>
              </a:rPr>
              <a:t>  </a:t>
            </a:r>
            <a:r>
              <a:rPr lang="ja-JP" altLang="ko-KR" sz="2400" b="1" dirty="0">
                <a:solidFill>
                  <a:srgbClr val="000000"/>
                </a:solidFill>
                <a:latin typeface="굴림" panose="020B0600000101010101" pitchFamily="50" charset="-127"/>
                <a:ea typeface="굴림" panose="020B0600000101010101" pitchFamily="50" charset="-127"/>
                <a:cs typeface="바탕체" panose="02030609000101010101" pitchFamily="17" charset="-127"/>
              </a:rPr>
              <a:t>四つ</a:t>
            </a:r>
            <a:r>
              <a:rPr lang="en-US" altLang="ko-KR" sz="2400" b="1" dirty="0">
                <a:solidFill>
                  <a:srgbClr val="000000"/>
                </a:solidFill>
                <a:latin typeface="굴림" panose="020B0600000101010101" pitchFamily="50" charset="-127"/>
                <a:ea typeface="굴림" panose="020B0600000101010101" pitchFamily="50" charset="-127"/>
                <a:cs typeface="굴림" panose="020B0600000101010101" pitchFamily="50" charset="-127"/>
              </a:rPr>
              <a:t>       </a:t>
            </a:r>
            <a:r>
              <a:rPr lang="ja-JP" altLang="ko-KR" sz="2400" b="1" dirty="0" smtClean="0">
                <a:solidFill>
                  <a:srgbClr val="000000"/>
                </a:solidFill>
                <a:latin typeface="굴림" panose="020B0600000101010101" pitchFamily="50" charset="-127"/>
                <a:ea typeface="굴림" panose="020B0600000101010101" pitchFamily="50" charset="-127"/>
                <a:cs typeface="바탕체" panose="02030609000101010101" pitchFamily="17" charset="-127"/>
              </a:rPr>
              <a:t>五</a:t>
            </a:r>
            <a:r>
              <a:rPr lang="ja-JP" altLang="ko-KR" sz="2400" b="1" dirty="0">
                <a:solidFill>
                  <a:srgbClr val="000000"/>
                </a:solidFill>
                <a:latin typeface="굴림" panose="020B0600000101010101" pitchFamily="50" charset="-127"/>
                <a:ea typeface="굴림" panose="020B0600000101010101" pitchFamily="50" charset="-127"/>
                <a:cs typeface="바탕체" panose="02030609000101010101" pitchFamily="17" charset="-127"/>
              </a:rPr>
              <a:t>つ</a:t>
            </a:r>
            <a:endParaRPr lang="ko-KR" altLang="ko-KR" sz="2400" dirty="0">
              <a:solidFill>
                <a:srgbClr val="000000"/>
              </a:solidFill>
              <a:latin typeface="굴림" panose="020B0600000101010101" pitchFamily="50" charset="-127"/>
              <a:ea typeface="굴림" panose="020B0600000101010101" pitchFamily="50" charset="-127"/>
              <a:cs typeface="굴림" panose="020B0600000101010101" pitchFamily="50" charset="-127"/>
            </a:endParaRPr>
          </a:p>
          <a:p>
            <a:pPr algn="just">
              <a:spcAft>
                <a:spcPts val="800"/>
              </a:spcAft>
            </a:pP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하나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둘</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셋</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넷</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다섯</a:t>
            </a:r>
            <a:endParaRPr lang="ko-KR" altLang="ko-KR" sz="2400" kern="100" dirty="0">
              <a:solidFill>
                <a:schemeClr val="accent5">
                  <a:lumMod val="75000"/>
                </a:schemeClr>
              </a:solidFill>
              <a:latin typeface="굴림" panose="020B0600000101010101" pitchFamily="50" charset="-127"/>
              <a:ea typeface="굴림" panose="020B0600000101010101" pitchFamily="50" charset="-127"/>
              <a:cs typeface="Times New Roman" panose="02020603050405020304" pitchFamily="18" charset="0"/>
            </a:endParaRPr>
          </a:p>
          <a:p>
            <a:pPr algn="just">
              <a:spcAft>
                <a:spcPts val="800"/>
              </a:spcAft>
            </a:pP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한</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두</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세</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네</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p>
          <a:p>
            <a:pPr algn="just">
              <a:spcAft>
                <a:spcPts val="800"/>
              </a:spcAft>
            </a:pPr>
            <a:endPar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endParaRPr>
          </a:p>
          <a:p>
            <a:r>
              <a:rPr lang="en-US" altLang="ko-KR" sz="2400" b="1" dirty="0" smtClean="0">
                <a:solidFill>
                  <a:srgbClr val="C00000"/>
                </a:solidFill>
                <a:latin typeface="굴림" panose="020B0600000101010101" pitchFamily="50" charset="-127"/>
                <a:ea typeface="굴림" panose="020B0600000101010101" pitchFamily="50" charset="-127"/>
              </a:rPr>
              <a:t>  6           </a:t>
            </a:r>
            <a:r>
              <a:rPr lang="en-US" altLang="ko-KR" sz="2400" b="1" dirty="0">
                <a:solidFill>
                  <a:srgbClr val="C00000"/>
                </a:solidFill>
                <a:latin typeface="굴림" panose="020B0600000101010101" pitchFamily="50" charset="-127"/>
                <a:ea typeface="굴림" panose="020B0600000101010101" pitchFamily="50" charset="-127"/>
              </a:rPr>
              <a:t>7   </a:t>
            </a:r>
            <a:r>
              <a:rPr lang="en-US" altLang="ko-KR" sz="2400" b="1" dirty="0" smtClean="0">
                <a:solidFill>
                  <a:srgbClr val="C00000"/>
                </a:solidFill>
                <a:latin typeface="굴림" panose="020B0600000101010101" pitchFamily="50" charset="-127"/>
                <a:ea typeface="굴림" panose="020B0600000101010101" pitchFamily="50" charset="-127"/>
              </a:rPr>
              <a:t>        </a:t>
            </a:r>
            <a:r>
              <a:rPr lang="en-US" altLang="ko-KR" sz="2400" b="1" dirty="0">
                <a:solidFill>
                  <a:srgbClr val="C00000"/>
                </a:solidFill>
                <a:latin typeface="굴림" panose="020B0600000101010101" pitchFamily="50" charset="-127"/>
                <a:ea typeface="굴림" panose="020B0600000101010101" pitchFamily="50" charset="-127"/>
              </a:rPr>
              <a:t>8     </a:t>
            </a:r>
            <a:r>
              <a:rPr lang="en-US" altLang="ko-KR" sz="2400" b="1" dirty="0" smtClean="0">
                <a:solidFill>
                  <a:srgbClr val="C00000"/>
                </a:solidFill>
                <a:latin typeface="굴림" panose="020B0600000101010101" pitchFamily="50" charset="-127"/>
                <a:ea typeface="굴림" panose="020B0600000101010101" pitchFamily="50" charset="-127"/>
              </a:rPr>
              <a:t>      </a:t>
            </a:r>
            <a:r>
              <a:rPr lang="en-US" altLang="ko-KR" sz="2400" b="1" dirty="0">
                <a:solidFill>
                  <a:srgbClr val="C00000"/>
                </a:solidFill>
                <a:latin typeface="굴림" panose="020B0600000101010101" pitchFamily="50" charset="-127"/>
                <a:ea typeface="굴림" panose="020B0600000101010101" pitchFamily="50" charset="-127"/>
              </a:rPr>
              <a:t>9      </a:t>
            </a:r>
            <a:r>
              <a:rPr lang="en-US" altLang="ko-KR" sz="2400" b="1" dirty="0" smtClean="0">
                <a:solidFill>
                  <a:srgbClr val="C00000"/>
                </a:solidFill>
                <a:latin typeface="굴림" panose="020B0600000101010101" pitchFamily="50" charset="-127"/>
                <a:ea typeface="굴림" panose="020B0600000101010101" pitchFamily="50" charset="-127"/>
              </a:rPr>
              <a:t>    </a:t>
            </a:r>
            <a:r>
              <a:rPr lang="en-US" altLang="ko-KR" sz="2400" b="1" dirty="0">
                <a:solidFill>
                  <a:srgbClr val="C00000"/>
                </a:solidFill>
                <a:latin typeface="굴림" panose="020B0600000101010101" pitchFamily="50" charset="-127"/>
                <a:ea typeface="굴림" panose="020B0600000101010101" pitchFamily="50" charset="-127"/>
              </a:rPr>
              <a:t>10</a:t>
            </a:r>
            <a:endParaRPr lang="ko-KR" altLang="ko-KR" sz="2400" dirty="0">
              <a:solidFill>
                <a:srgbClr val="C00000"/>
              </a:solidFill>
              <a:latin typeface="굴림" panose="020B0600000101010101" pitchFamily="50" charset="-127"/>
              <a:ea typeface="굴림" panose="020B0600000101010101" pitchFamily="50" charset="-127"/>
            </a:endParaRPr>
          </a:p>
          <a:p>
            <a:r>
              <a:rPr lang="ja-JP" altLang="ko-KR" sz="2400" b="1" dirty="0">
                <a:latin typeface="굴림" panose="020B0600000101010101" pitchFamily="50" charset="-127"/>
                <a:ea typeface="굴림" panose="020B0600000101010101" pitchFamily="50" charset="-127"/>
              </a:rPr>
              <a:t>六つ</a:t>
            </a:r>
            <a:r>
              <a:rPr lang="en-US" altLang="ko-KR" sz="2400" b="1" dirty="0">
                <a:latin typeface="굴림" panose="020B0600000101010101" pitchFamily="50" charset="-127"/>
                <a:ea typeface="굴림" panose="020B0600000101010101" pitchFamily="50" charset="-127"/>
              </a:rPr>
              <a:t>      </a:t>
            </a:r>
            <a:r>
              <a:rPr lang="ja-JP" altLang="ko-KR" sz="2400" b="1" dirty="0">
                <a:latin typeface="굴림" panose="020B0600000101010101" pitchFamily="50" charset="-127"/>
                <a:ea typeface="굴림" panose="020B0600000101010101" pitchFamily="50" charset="-127"/>
              </a:rPr>
              <a:t>七つ </a:t>
            </a:r>
            <a:r>
              <a:rPr lang="en-US" altLang="ko-KR" sz="2400" b="1" dirty="0">
                <a:latin typeface="굴림" panose="020B0600000101010101" pitchFamily="50" charset="-127"/>
                <a:ea typeface="굴림" panose="020B0600000101010101" pitchFamily="50" charset="-127"/>
              </a:rPr>
              <a:t>      </a:t>
            </a:r>
            <a:r>
              <a:rPr lang="ja-JP" altLang="ko-KR" sz="2400" b="1" dirty="0">
                <a:latin typeface="굴림" panose="020B0600000101010101" pitchFamily="50" charset="-127"/>
                <a:ea typeface="굴림" panose="020B0600000101010101" pitchFamily="50" charset="-127"/>
              </a:rPr>
              <a:t>八つ</a:t>
            </a:r>
            <a:r>
              <a:rPr lang="en-US" altLang="ko-KR" sz="2400" b="1" dirty="0">
                <a:latin typeface="굴림" panose="020B0600000101010101" pitchFamily="50" charset="-127"/>
                <a:ea typeface="굴림" panose="020B0600000101010101" pitchFamily="50" charset="-127"/>
              </a:rPr>
              <a:t>       </a:t>
            </a:r>
            <a:r>
              <a:rPr lang="ja-JP" altLang="ko-KR" sz="2400" b="1" dirty="0">
                <a:latin typeface="굴림" panose="020B0600000101010101" pitchFamily="50" charset="-127"/>
                <a:ea typeface="굴림" panose="020B0600000101010101" pitchFamily="50" charset="-127"/>
              </a:rPr>
              <a:t>九つ </a:t>
            </a:r>
            <a:r>
              <a:rPr lang="en-US" altLang="ko-KR" sz="2400" b="1" dirty="0">
                <a:latin typeface="굴림" panose="020B0600000101010101" pitchFamily="50" charset="-127"/>
                <a:ea typeface="굴림" panose="020B0600000101010101" pitchFamily="50" charset="-127"/>
              </a:rPr>
              <a:t>   </a:t>
            </a:r>
            <a:r>
              <a:rPr lang="en-US" altLang="ko-KR" sz="2400" b="1" dirty="0" smtClean="0">
                <a:latin typeface="굴림" panose="020B0600000101010101" pitchFamily="50" charset="-127"/>
                <a:ea typeface="굴림" panose="020B0600000101010101" pitchFamily="50" charset="-127"/>
              </a:rPr>
              <a:t>     </a:t>
            </a:r>
            <a:r>
              <a:rPr lang="ja-JP" altLang="ko-KR" sz="2400" b="1" dirty="0">
                <a:latin typeface="굴림" panose="020B0600000101010101" pitchFamily="50" charset="-127"/>
                <a:ea typeface="굴림" panose="020B0600000101010101" pitchFamily="50" charset="-127"/>
              </a:rPr>
              <a:t>十七つ</a:t>
            </a:r>
            <a:endParaRPr lang="ko-KR" altLang="ko-KR" sz="2400" dirty="0">
              <a:latin typeface="굴림" panose="020B0600000101010101" pitchFamily="50" charset="-127"/>
              <a:ea typeface="굴림" panose="020B0600000101010101" pitchFamily="50" charset="-127"/>
            </a:endParaRPr>
          </a:p>
          <a:p>
            <a:r>
              <a:rPr lang="ko-KR" altLang="ko-KR" sz="2400" b="1" dirty="0">
                <a:solidFill>
                  <a:schemeClr val="accent5">
                    <a:lumMod val="75000"/>
                  </a:schemeClr>
                </a:solidFill>
                <a:latin typeface="굴림" panose="020B0600000101010101" pitchFamily="50" charset="-127"/>
                <a:ea typeface="굴림" panose="020B0600000101010101" pitchFamily="50" charset="-127"/>
              </a:rPr>
              <a:t>여섯</a:t>
            </a:r>
            <a:r>
              <a:rPr lang="en-US" altLang="ko-KR" sz="2400" b="1" dirty="0">
                <a:solidFill>
                  <a:schemeClr val="accent5">
                    <a:lumMod val="75000"/>
                  </a:schemeClr>
                </a:solidFill>
                <a:latin typeface="굴림" panose="020B0600000101010101" pitchFamily="50" charset="-127"/>
                <a:ea typeface="굴림" panose="020B0600000101010101" pitchFamily="50" charset="-127"/>
              </a:rPr>
              <a:t>      </a:t>
            </a:r>
            <a:r>
              <a:rPr lang="ko-KR" altLang="ko-KR" sz="2400" b="1" dirty="0">
                <a:solidFill>
                  <a:schemeClr val="accent5">
                    <a:lumMod val="75000"/>
                  </a:schemeClr>
                </a:solidFill>
                <a:latin typeface="굴림" panose="020B0600000101010101" pitchFamily="50" charset="-127"/>
                <a:ea typeface="굴림" panose="020B0600000101010101" pitchFamily="50" charset="-127"/>
              </a:rPr>
              <a:t>일곱</a:t>
            </a:r>
            <a:r>
              <a:rPr lang="en-US" altLang="ko-KR" sz="2400" b="1" dirty="0">
                <a:solidFill>
                  <a:schemeClr val="accent5">
                    <a:lumMod val="75000"/>
                  </a:schemeClr>
                </a:solidFill>
                <a:latin typeface="굴림" panose="020B0600000101010101" pitchFamily="50" charset="-127"/>
                <a:ea typeface="굴림" panose="020B0600000101010101" pitchFamily="50" charset="-127"/>
              </a:rPr>
              <a:t>       </a:t>
            </a:r>
            <a:r>
              <a:rPr lang="ko-KR" altLang="ko-KR" sz="2400" b="1" dirty="0">
                <a:solidFill>
                  <a:schemeClr val="accent5">
                    <a:lumMod val="75000"/>
                  </a:schemeClr>
                </a:solidFill>
                <a:latin typeface="굴림" panose="020B0600000101010101" pitchFamily="50" charset="-127"/>
                <a:ea typeface="굴림" panose="020B0600000101010101" pitchFamily="50" charset="-127"/>
              </a:rPr>
              <a:t>여덟</a:t>
            </a:r>
            <a:r>
              <a:rPr lang="en-US" altLang="ko-KR" sz="2400" b="1" dirty="0">
                <a:solidFill>
                  <a:schemeClr val="accent5">
                    <a:lumMod val="75000"/>
                  </a:schemeClr>
                </a:solidFill>
                <a:latin typeface="굴림" panose="020B0600000101010101" pitchFamily="50" charset="-127"/>
                <a:ea typeface="굴림" panose="020B0600000101010101" pitchFamily="50" charset="-127"/>
              </a:rPr>
              <a:t>       </a:t>
            </a:r>
            <a:r>
              <a:rPr lang="ko-KR" altLang="ko-KR" sz="2400" b="1" dirty="0">
                <a:solidFill>
                  <a:schemeClr val="accent5">
                    <a:lumMod val="75000"/>
                  </a:schemeClr>
                </a:solidFill>
                <a:latin typeface="굴림" panose="020B0600000101010101" pitchFamily="50" charset="-127"/>
                <a:ea typeface="굴림" panose="020B0600000101010101" pitchFamily="50" charset="-127"/>
              </a:rPr>
              <a:t>아홉 </a:t>
            </a:r>
            <a:r>
              <a:rPr lang="en-US" altLang="ko-KR" sz="2400" b="1" dirty="0">
                <a:solidFill>
                  <a:schemeClr val="accent5">
                    <a:lumMod val="75000"/>
                  </a:schemeClr>
                </a:solidFill>
                <a:latin typeface="굴림" panose="020B0600000101010101" pitchFamily="50" charset="-127"/>
                <a:ea typeface="굴림" panose="020B0600000101010101" pitchFamily="50" charset="-127"/>
              </a:rPr>
              <a:t>       </a:t>
            </a:r>
            <a:r>
              <a:rPr lang="ko-KR" altLang="ko-KR" sz="2400" b="1" dirty="0" smtClean="0">
                <a:solidFill>
                  <a:schemeClr val="accent5">
                    <a:lumMod val="75000"/>
                  </a:schemeClr>
                </a:solidFill>
                <a:latin typeface="굴림" panose="020B0600000101010101" pitchFamily="50" charset="-127"/>
                <a:ea typeface="굴림" panose="020B0600000101010101" pitchFamily="50" charset="-127"/>
              </a:rPr>
              <a:t>열</a:t>
            </a:r>
            <a:endParaRPr lang="ko-KR" altLang="ko-KR" sz="2400" dirty="0">
              <a:solidFill>
                <a:schemeClr val="accent5">
                  <a:lumMod val="75000"/>
                </a:schemeClr>
              </a:solidFill>
              <a:latin typeface="굴림" panose="020B0600000101010101" pitchFamily="50" charset="-127"/>
              <a:ea typeface="굴림" panose="020B0600000101010101" pitchFamily="50" charset="-127"/>
            </a:endParaRPr>
          </a:p>
        </p:txBody>
      </p:sp>
    </p:spTree>
    <p:extLst>
      <p:ext uri="{BB962C8B-B14F-4D97-AF65-F5344CB8AC3E}">
        <p14:creationId xmlns:p14="http://schemas.microsoft.com/office/powerpoint/2010/main" val="235025246"/>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BD2D2"/>
        </a:solidFill>
        <a:effectLst/>
      </p:bgPr>
    </p:bg>
    <p:spTree>
      <p:nvGrpSpPr>
        <p:cNvPr id="1" name=""/>
        <p:cNvGrpSpPr/>
        <p:nvPr/>
      </p:nvGrpSpPr>
      <p:grpSpPr>
        <a:xfrm>
          <a:off x="0" y="0"/>
          <a:ext cx="0" cy="0"/>
          <a:chOff x="0" y="0"/>
          <a:chExt cx="0" cy="0"/>
        </a:xfrm>
      </p:grpSpPr>
      <p:sp>
        <p:nvSpPr>
          <p:cNvPr id="9" name="모서리가 둥근 직사각형 8"/>
          <p:cNvSpPr/>
          <p:nvPr/>
        </p:nvSpPr>
        <p:spPr>
          <a:xfrm>
            <a:off x="300695" y="252418"/>
            <a:ext cx="10521278" cy="6244496"/>
          </a:xfrm>
          <a:prstGeom prst="roundRect">
            <a:avLst>
              <a:gd name="adj" fmla="val 11589"/>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pic>
        <p:nvPicPr>
          <p:cNvPr id="13" name="그림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1973" y="126608"/>
            <a:ext cx="1087288" cy="576000"/>
          </a:xfrm>
          <a:prstGeom prst="rect">
            <a:avLst/>
          </a:prstGeom>
        </p:spPr>
      </p:pic>
      <p:sp>
        <p:nvSpPr>
          <p:cNvPr id="10" name="오각형[P] 9"/>
          <p:cNvSpPr/>
          <p:nvPr/>
        </p:nvSpPr>
        <p:spPr>
          <a:xfrm>
            <a:off x="105883" y="491205"/>
            <a:ext cx="2877160" cy="503424"/>
          </a:xfrm>
          <a:prstGeom prst="homePlate">
            <a:avLst/>
          </a:prstGeom>
          <a:solidFill>
            <a:srgbClr val="CA7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ko-KR" altLang="en-US" sz="2400" b="1" dirty="0" smtClean="0">
                <a:solidFill>
                  <a:prstClr val="white"/>
                </a:solidFill>
                <a:latin typeface="Apple SD Gothic Neo SemiBold" charset="-127"/>
                <a:ea typeface="Apple SD Gothic Neo SemiBold" charset="-127"/>
                <a:cs typeface="Apple SD Gothic Neo SemiBold" charset="-127"/>
              </a:rPr>
              <a:t>숫자</a:t>
            </a:r>
            <a:r>
              <a:rPr kumimoji="1" lang="en-US" altLang="ko-KR" sz="2400" b="1" dirty="0" smtClean="0">
                <a:solidFill>
                  <a:prstClr val="white"/>
                </a:solidFill>
                <a:latin typeface="Apple SD Gothic Neo SemiBold" charset="-127"/>
                <a:ea typeface="Apple SD Gothic Neo SemiBold" charset="-127"/>
                <a:cs typeface="Apple SD Gothic Neo SemiBold" charset="-127"/>
              </a:rPr>
              <a:t>2 (</a:t>
            </a:r>
            <a:r>
              <a:rPr lang="ko-KR" altLang="en-US" sz="2400" dirty="0" err="1" smtClean="0"/>
              <a:t>数字</a:t>
            </a:r>
            <a:r>
              <a:rPr lang="en-US" altLang="ko-KR" sz="2400" dirty="0" smtClean="0"/>
              <a:t>2)</a:t>
            </a:r>
            <a:endParaRPr kumimoji="1" lang="ko-KR" altLang="en-US" sz="2400" b="1" dirty="0">
              <a:solidFill>
                <a:prstClr val="white"/>
              </a:solidFill>
              <a:latin typeface="Apple SD Gothic Neo SemiBold" charset="-127"/>
              <a:ea typeface="Apple SD Gothic Neo SemiBold" charset="-127"/>
              <a:cs typeface="Apple SD Gothic Neo SemiBold" charset="-127"/>
            </a:endParaRPr>
          </a:p>
        </p:txBody>
      </p:sp>
      <p:sp>
        <p:nvSpPr>
          <p:cNvPr id="11" name="직각 삼각형[R] 10"/>
          <p:cNvSpPr/>
          <p:nvPr/>
        </p:nvSpPr>
        <p:spPr>
          <a:xfrm rot="10800000">
            <a:off x="116889" y="981182"/>
            <a:ext cx="172800" cy="172800"/>
          </a:xfrm>
          <a:prstGeom prst="rtTriangle">
            <a:avLst/>
          </a:prstGeom>
          <a:solidFill>
            <a:srgbClr val="6E2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1"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 name="직사각형 1"/>
          <p:cNvSpPr/>
          <p:nvPr/>
        </p:nvSpPr>
        <p:spPr>
          <a:xfrm>
            <a:off x="1012200" y="1484874"/>
            <a:ext cx="8773244" cy="4027321"/>
          </a:xfrm>
          <a:prstGeom prst="rect">
            <a:avLst/>
          </a:prstGeom>
        </p:spPr>
        <p:txBody>
          <a:bodyPr wrap="square">
            <a:spAutoFit/>
          </a:bodyPr>
          <a:lstStyle/>
          <a:p>
            <a:pPr algn="just">
              <a:lnSpc>
                <a:spcPct val="107000"/>
              </a:lnSpc>
              <a:spcAft>
                <a:spcPts val="800"/>
              </a:spcAft>
            </a:pP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11         12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13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14 ……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20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21 ……        </a:t>
            </a:r>
            <a:endParaRPr lang="ko-KR" altLang="ko-KR" sz="2400" kern="100" dirty="0">
              <a:solidFill>
                <a:srgbClr val="C00000"/>
              </a:solidFill>
              <a:latin typeface="굴림" panose="020B0600000101010101" pitchFamily="50" charset="-127"/>
              <a:ea typeface="굴림" panose="020B0600000101010101" pitchFamily="50" charset="-127"/>
              <a:cs typeface="Times New Roman" panose="02020603050405020304" pitchFamily="18" charset="0"/>
            </a:endParaRPr>
          </a:p>
          <a:p>
            <a:pPr algn="just">
              <a:lnSpc>
                <a:spcPct val="107000"/>
              </a:lnSpc>
              <a:spcAft>
                <a:spcPts val="800"/>
              </a:spcAft>
            </a:pP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十一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十二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十三 </a:t>
            </a:r>
            <a:r>
              <a:rPr lang="en-US" altLang="ko-KR" sz="2400" b="1" kern="100" dirty="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十四 </a:t>
            </a:r>
            <a:r>
              <a:rPr lang="en-US" altLang="ko-KR" sz="2400" b="1" kern="100" dirty="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二十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二十一 </a:t>
            </a:r>
            <a:r>
              <a:rPr lang="en-US" altLang="ko-KR" sz="2400" b="1" kern="100" dirty="0">
                <a:latin typeface="굴림" panose="020B0600000101010101" pitchFamily="50" charset="-127"/>
                <a:ea typeface="굴림" panose="020B0600000101010101" pitchFamily="50" charset="-127"/>
                <a:cs typeface="바탕체" panose="02030609000101010101" pitchFamily="17" charset="-127"/>
              </a:rPr>
              <a:t>      </a:t>
            </a:r>
            <a:endParaRPr lang="ko-KR" altLang="ko-KR" sz="2400" kern="100" dirty="0">
              <a:latin typeface="굴림" panose="020B0600000101010101" pitchFamily="50" charset="-127"/>
              <a:ea typeface="굴림" panose="020B0600000101010101" pitchFamily="50" charset="-127"/>
              <a:cs typeface="Times New Roman" panose="02020603050405020304" pitchFamily="18" charset="0"/>
            </a:endParaRPr>
          </a:p>
          <a:p>
            <a:pPr algn="just">
              <a:spcAft>
                <a:spcPts val="800"/>
              </a:spcAft>
            </a:pP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열하나</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열둘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열셋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열넷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스물</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스물하나 </a:t>
            </a:r>
            <a:endParaRPr lang="ko-KR" altLang="ko-KR" sz="2400" kern="100" dirty="0">
              <a:solidFill>
                <a:schemeClr val="accent5">
                  <a:lumMod val="75000"/>
                </a:schemeClr>
              </a:solidFill>
              <a:latin typeface="굴림" panose="020B0600000101010101" pitchFamily="50" charset="-127"/>
              <a:ea typeface="굴림" panose="020B0600000101010101" pitchFamily="50" charset="-127"/>
              <a:cs typeface="Times New Roman" panose="02020603050405020304" pitchFamily="18" charset="0"/>
            </a:endParaRPr>
          </a:p>
          <a:p>
            <a:pPr algn="just">
              <a:spcAft>
                <a:spcPts val="800"/>
              </a:spcAft>
            </a:pP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열한</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열두</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열세</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열네</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스무</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스물한</a:t>
            </a:r>
            <a:r>
              <a:rPr lang="en-US"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endPar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endParaRPr>
          </a:p>
          <a:p>
            <a:pPr algn="just">
              <a:spcAft>
                <a:spcPts val="800"/>
              </a:spcAft>
            </a:pP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endParaRPr lang="en-US" altLang="ko-KR" sz="2400" kern="100" dirty="0" smtClean="0">
              <a:solidFill>
                <a:schemeClr val="accent5">
                  <a:lumMod val="75000"/>
                </a:schemeClr>
              </a:solidFill>
              <a:latin typeface="굴림" panose="020B0600000101010101" pitchFamily="50" charset="-127"/>
              <a:ea typeface="굴림" panose="020B0600000101010101" pitchFamily="50" charset="-127"/>
              <a:cs typeface="Times New Roman" panose="02020603050405020304" pitchFamily="18" charset="0"/>
            </a:endParaRPr>
          </a:p>
          <a:p>
            <a:pPr algn="just">
              <a:spcAft>
                <a:spcPts val="800"/>
              </a:spcAft>
            </a:pP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30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40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50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60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70 </a:t>
            </a:r>
            <a:r>
              <a:rPr lang="en-US" altLang="ko-KR" sz="2400" b="1" kern="100" dirty="0" smtClean="0">
                <a:solidFill>
                  <a:srgbClr val="C00000"/>
                </a:solidFill>
                <a:latin typeface="굴림" panose="020B0600000101010101" pitchFamily="50" charset="-127"/>
                <a:ea typeface="굴림" panose="020B0600000101010101" pitchFamily="50" charset="-127"/>
                <a:cs typeface="바탕체" panose="02030609000101010101" pitchFamily="17" charset="-127"/>
              </a:rPr>
              <a:t>      80      90      </a:t>
            </a:r>
            <a:r>
              <a:rPr lang="en-US" altLang="ko-KR" sz="2400" b="1" kern="100" dirty="0">
                <a:solidFill>
                  <a:srgbClr val="C00000"/>
                </a:solidFill>
                <a:latin typeface="굴림" panose="020B0600000101010101" pitchFamily="50" charset="-127"/>
                <a:ea typeface="굴림" panose="020B0600000101010101" pitchFamily="50" charset="-127"/>
                <a:cs typeface="바탕체" panose="02030609000101010101" pitchFamily="17" charset="-127"/>
              </a:rPr>
              <a:t>100</a:t>
            </a:r>
            <a:endParaRPr lang="ko-KR" altLang="ko-KR" sz="2400" kern="100" dirty="0">
              <a:solidFill>
                <a:srgbClr val="C00000"/>
              </a:solidFill>
              <a:latin typeface="굴림" panose="020B0600000101010101" pitchFamily="50" charset="-127"/>
              <a:ea typeface="굴림" panose="020B0600000101010101" pitchFamily="50" charset="-127"/>
              <a:cs typeface="Times New Roman" panose="02020603050405020304" pitchFamily="18" charset="0"/>
            </a:endParaRPr>
          </a:p>
          <a:p>
            <a:pPr algn="just">
              <a:lnSpc>
                <a:spcPct val="107000"/>
              </a:lnSpc>
              <a:spcAft>
                <a:spcPts val="800"/>
              </a:spcAft>
            </a:pP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三十</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四十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五十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err="1">
                <a:latin typeface="굴림" panose="020B0600000101010101" pitchFamily="50" charset="-127"/>
                <a:ea typeface="굴림" panose="020B0600000101010101" pitchFamily="50" charset="-127"/>
                <a:cs typeface="바탕체" panose="02030609000101010101" pitchFamily="17" charset="-127"/>
              </a:rPr>
              <a:t>六十</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七十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八十</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九十 </a:t>
            </a:r>
            <a:r>
              <a:rPr lang="en-US" altLang="ko-KR" sz="2400" b="1" kern="100" dirty="0" smtClean="0">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latin typeface="굴림" panose="020B0600000101010101" pitchFamily="50" charset="-127"/>
                <a:ea typeface="굴림" panose="020B0600000101010101" pitchFamily="50" charset="-127"/>
                <a:cs typeface="바탕체" panose="02030609000101010101" pitchFamily="17" charset="-127"/>
              </a:rPr>
              <a:t>百</a:t>
            </a:r>
            <a:endParaRPr lang="ko-KR" altLang="ko-KR" sz="2400" kern="100" dirty="0">
              <a:latin typeface="굴림" panose="020B0600000101010101" pitchFamily="50" charset="-127"/>
              <a:ea typeface="굴림" panose="020B0600000101010101" pitchFamily="50" charset="-127"/>
              <a:cs typeface="Times New Roman" panose="02020603050405020304" pitchFamily="18" charset="0"/>
            </a:endParaRPr>
          </a:p>
          <a:p>
            <a:pPr algn="just">
              <a:lnSpc>
                <a:spcPct val="150000"/>
              </a:lnSpc>
              <a:spcAft>
                <a:spcPts val="800"/>
              </a:spcAft>
            </a:pP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서른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마흔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쉰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예순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일흔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여든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아흔 </a:t>
            </a:r>
            <a:r>
              <a:rPr lang="en-US"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    </a:t>
            </a:r>
            <a:r>
              <a:rPr lang="ko-KR" altLang="ko-KR" sz="2400" b="1" kern="100" dirty="0" smtClean="0">
                <a:solidFill>
                  <a:schemeClr val="accent5">
                    <a:lumMod val="75000"/>
                  </a:schemeClr>
                </a:solidFill>
                <a:latin typeface="굴림" panose="020B0600000101010101" pitchFamily="50" charset="-127"/>
                <a:ea typeface="굴림" panose="020B0600000101010101" pitchFamily="50" charset="-127"/>
                <a:cs typeface="바탕체" panose="02030609000101010101" pitchFamily="17" charset="-127"/>
              </a:rPr>
              <a:t>백</a:t>
            </a:r>
            <a:endParaRPr lang="ko-KR" altLang="ko-KR" sz="2400" kern="100" dirty="0">
              <a:solidFill>
                <a:schemeClr val="accent5">
                  <a:lumMod val="75000"/>
                </a:schemeClr>
              </a:solidFill>
              <a:latin typeface="굴림" panose="020B0600000101010101" pitchFamily="50" charset="-127"/>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999458160"/>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TotalTime>
  <Words>581</Words>
  <Application>Microsoft Office PowerPoint</Application>
  <PresentationFormat>와이드스크린</PresentationFormat>
  <Paragraphs>90</Paragraphs>
  <Slides>12</Slides>
  <Notes>12</Notes>
  <HiddenSlides>0</HiddenSlides>
  <MMClips>0</MMClips>
  <ScaleCrop>false</ScaleCrop>
  <HeadingPairs>
    <vt:vector size="6" baseType="variant">
      <vt:variant>
        <vt:lpstr>사용한 글꼴</vt:lpstr>
      </vt:variant>
      <vt:variant>
        <vt:i4>9</vt:i4>
      </vt:variant>
      <vt:variant>
        <vt:lpstr>테마</vt:lpstr>
      </vt:variant>
      <vt:variant>
        <vt:i4>2</vt:i4>
      </vt:variant>
      <vt:variant>
        <vt:lpstr>슬라이드 제목</vt:lpstr>
      </vt:variant>
      <vt:variant>
        <vt:i4>12</vt:i4>
      </vt:variant>
    </vt:vector>
  </HeadingPairs>
  <TitlesOfParts>
    <vt:vector size="23" baseType="lpstr">
      <vt:lpstr>Apple SD Gothic Neo SemiBold</vt:lpstr>
      <vt:lpstr>Yu Gothic</vt:lpstr>
      <vt:lpstr>Yu Gothic UI Light</vt:lpstr>
      <vt:lpstr>굴림</vt:lpstr>
      <vt:lpstr>맑은 고딕</vt:lpstr>
      <vt:lpstr>바탕체</vt:lpstr>
      <vt:lpstr>새굴림</vt:lpstr>
      <vt:lpstr>Arial</vt:lpstr>
      <vt:lpstr>Times New Roman</vt:lpstr>
      <vt:lpstr>1_Office 테마</vt:lpstr>
      <vt:lpstr>2_Office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user</cp:lastModifiedBy>
  <cp:revision>91</cp:revision>
  <dcterms:created xsi:type="dcterms:W3CDTF">2020-05-26T02:29:17Z</dcterms:created>
  <dcterms:modified xsi:type="dcterms:W3CDTF">2020-09-24T05:31:18Z</dcterms:modified>
</cp:coreProperties>
</file>